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65" r:id="rId3"/>
    <p:sldMasterId id="2147483680" r:id="rId4"/>
  </p:sldMasterIdLst>
  <p:notesMasterIdLst>
    <p:notesMasterId r:id="rId20"/>
  </p:notesMasterIdLst>
  <p:sldIdLst>
    <p:sldId id="257" r:id="rId5"/>
    <p:sldId id="267" r:id="rId6"/>
    <p:sldId id="273" r:id="rId7"/>
    <p:sldId id="361" r:id="rId8"/>
    <p:sldId id="345" r:id="rId9"/>
    <p:sldId id="317" r:id="rId10"/>
    <p:sldId id="318" r:id="rId11"/>
    <p:sldId id="311" r:id="rId12"/>
    <p:sldId id="312" r:id="rId13"/>
    <p:sldId id="314" r:id="rId14"/>
    <p:sldId id="319" r:id="rId15"/>
    <p:sldId id="320" r:id="rId16"/>
    <p:sldId id="321" r:id="rId17"/>
    <p:sldId id="362" r:id="rId18"/>
    <p:sldId id="297" r:id="rId19"/>
  </p:sldIdLst>
  <p:sldSz cx="12192000" cy="6858000"/>
  <p:notesSz cx="6794500" cy="99314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sektion" id="{52C8B7DC-34DE-4325-B9D2-D1F06D52FBC8}">
          <p14:sldIdLst>
            <p14:sldId id="257"/>
            <p14:sldId id="267"/>
            <p14:sldId id="273"/>
            <p14:sldId id="361"/>
            <p14:sldId id="345"/>
            <p14:sldId id="317"/>
            <p14:sldId id="318"/>
            <p14:sldId id="311"/>
            <p14:sldId id="312"/>
            <p14:sldId id="314"/>
            <p14:sldId id="319"/>
            <p14:sldId id="320"/>
            <p14:sldId id="321"/>
            <p14:sldId id="362"/>
            <p14:sldId id="29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jarne Jakobsen" initials="BJ" lastIdx="1" clrIdx="0">
    <p:extLst>
      <p:ext uri="{19B8F6BF-5375-455C-9EA6-DF929625EA0E}">
        <p15:presenceInfo xmlns:p15="http://schemas.microsoft.com/office/powerpoint/2012/main" userId="S-1-5-21-1554002383-1883929595-927750060-60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2944283" cy="49829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43BFDF09-0FC1-47DF-AF0E-5B20F0E40D48}" type="datetimeFigureOut">
              <a:rPr lang="da-DK" smtClean="0"/>
              <a:t>14-10-2019</a:t>
            </a:fld>
            <a:endParaRPr lang="da-DK"/>
          </a:p>
        </p:txBody>
      </p:sp>
      <p:sp>
        <p:nvSpPr>
          <p:cNvPr id="4" name="Pladsholder til slidebillede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450" y="4779487"/>
            <a:ext cx="5435600" cy="3910489"/>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1" y="9433107"/>
            <a:ext cx="2944283" cy="498294"/>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607A8CC9-9490-4772-BC37-C8BA4FF64A4C}" type="slidenum">
              <a:rPr lang="da-DK" smtClean="0"/>
              <a:t>‹nr.›</a:t>
            </a:fld>
            <a:endParaRPr lang="da-DK"/>
          </a:p>
        </p:txBody>
      </p:sp>
    </p:spTree>
    <p:extLst>
      <p:ext uri="{BB962C8B-B14F-4D97-AF65-F5344CB8AC3E}">
        <p14:creationId xmlns:p14="http://schemas.microsoft.com/office/powerpoint/2010/main" val="3794912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9659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7038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67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3874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0041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5627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0098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9987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1149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4987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905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1982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9550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40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7A8CC9-9490-4772-BC37-C8BA4FF64A4C}"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7082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bg>
      <p:bgRef idx="1001">
        <a:schemeClr val="bg1"/>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dirty="0"/>
              <a:t>Klik for at redigere i master</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p>
        </p:txBody>
      </p:sp>
      <p:sp>
        <p:nvSpPr>
          <p:cNvPr id="5" name="Pladsholder til sidefod 4"/>
          <p:cNvSpPr>
            <a:spLocks noGrp="1"/>
          </p:cNvSpPr>
          <p:nvPr>
            <p:ph type="ftr" sz="quarter" idx="11"/>
          </p:nvPr>
        </p:nvSpPr>
        <p:spPr>
          <a:xfrm>
            <a:off x="2312542" y="5807067"/>
            <a:ext cx="4114800" cy="365125"/>
          </a:xfrm>
        </p:spPr>
        <p:txBody>
          <a:bodyPr/>
          <a:lstStyle/>
          <a:p>
            <a:endParaRPr lang="da-DK" dirty="0"/>
          </a:p>
        </p:txBody>
      </p:sp>
      <p:sp>
        <p:nvSpPr>
          <p:cNvPr id="6" name="Pladsholder til slidenummer 5"/>
          <p:cNvSpPr>
            <a:spLocks noGrp="1"/>
          </p:cNvSpPr>
          <p:nvPr>
            <p:ph type="sldNum" sz="quarter" idx="12"/>
          </p:nvPr>
        </p:nvSpPr>
        <p:spPr>
          <a:xfrm>
            <a:off x="1715784" y="5807067"/>
            <a:ext cx="596758" cy="365125"/>
          </a:xfrm>
        </p:spPr>
        <p:txBody>
          <a:bodyPr/>
          <a:lstStyle/>
          <a:p>
            <a:fld id="{A8D1A5A4-F0D4-499C-BCEA-BBFFCC5CF0AF}" type="slidenum">
              <a:rPr lang="da-DK" smtClean="0"/>
              <a:t>‹nr.›</a:t>
            </a:fld>
            <a:endParaRPr lang="da-DK" dirty="0"/>
          </a:p>
        </p:txBody>
      </p:sp>
      <p:cxnSp>
        <p:nvCxnSpPr>
          <p:cNvPr id="9" name="Lige forbindelse 8"/>
          <p:cNvCxnSpPr/>
          <p:nvPr userDrawn="1"/>
        </p:nvCxnSpPr>
        <p:spPr>
          <a:xfrm>
            <a:off x="0" y="5723164"/>
            <a:ext cx="12192000" cy="1"/>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Rektangel 14"/>
          <p:cNvSpPr/>
          <p:nvPr userDrawn="1"/>
        </p:nvSpPr>
        <p:spPr>
          <a:xfrm>
            <a:off x="0" y="840921"/>
            <a:ext cx="12192000" cy="533127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026" name="Picture 2" descr="http://www.fsr.dk/%7E/media/Files/Presse%20og%20nyheder/billeder%20og%20logo/FSR_logo_Black_Gray.ashx"/>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287000" y="481691"/>
            <a:ext cx="1619225" cy="681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26467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lstStyle>
            <a:lvl1pPr algn="l">
              <a:defRPr sz="2000" b="1"/>
            </a:lvl1pPr>
          </a:lstStyle>
          <a:p>
            <a:r>
              <a:rPr lang="da-DK"/>
              <a:t>Klik for at redigere i master</a:t>
            </a:r>
          </a:p>
        </p:txBody>
      </p:sp>
      <p:sp>
        <p:nvSpPr>
          <p:cNvPr id="3" name="Pladsholder til bille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lvl1pPr>
              <a:defRPr/>
            </a:lvl1pPr>
          </a:lstStyle>
          <a:p>
            <a:fld id="{65797A8B-38E1-48B2-B90D-8EE0D0C6A99B}" type="datetime3">
              <a:rPr lang="da-DK" altLang="da-DK"/>
              <a:pPr/>
              <a:t>14.10.2019</a:t>
            </a:fld>
            <a:endParaRPr lang="da-DK" altLang="da-DK"/>
          </a:p>
        </p:txBody>
      </p:sp>
      <p:sp>
        <p:nvSpPr>
          <p:cNvPr id="6" name="Pladsholder til sidefod 5"/>
          <p:cNvSpPr>
            <a:spLocks noGrp="1"/>
          </p:cNvSpPr>
          <p:nvPr>
            <p:ph type="ftr" sz="quarter" idx="11"/>
          </p:nvPr>
        </p:nvSpPr>
        <p:spPr/>
        <p:txBody>
          <a:bodyPr/>
          <a:lstStyle>
            <a:lvl1pPr>
              <a:defRPr/>
            </a:lvl1pPr>
          </a:lstStyle>
          <a:p>
            <a:r>
              <a:rPr lang="da-DK" altLang="da-DK"/>
              <a:t>Titel - Ændre dato og Titel i Vis &gt; Hoved/Sidefod</a:t>
            </a:r>
          </a:p>
        </p:txBody>
      </p:sp>
      <p:sp>
        <p:nvSpPr>
          <p:cNvPr id="7" name="Pladsholder til diasnummer 6"/>
          <p:cNvSpPr>
            <a:spLocks noGrp="1"/>
          </p:cNvSpPr>
          <p:nvPr>
            <p:ph type="sldNum" sz="quarter" idx="12"/>
          </p:nvPr>
        </p:nvSpPr>
        <p:spPr/>
        <p:txBody>
          <a:bodyPr/>
          <a:lstStyle>
            <a:lvl1pPr>
              <a:defRPr/>
            </a:lvl1pPr>
          </a:lstStyle>
          <a:p>
            <a:r>
              <a:rPr lang="da-DK" altLang="da-DK"/>
              <a:t>Side </a:t>
            </a:r>
            <a:fld id="{322F33BF-6DB9-4F2B-A55D-CB19457AD7DE}" type="slidenum">
              <a:rPr lang="da-DK" altLang="da-DK"/>
              <a:pPr/>
              <a:t>‹nr.›</a:t>
            </a:fld>
            <a:endParaRPr lang="da-DK" altLang="da-DK"/>
          </a:p>
        </p:txBody>
      </p:sp>
    </p:spTree>
    <p:extLst>
      <p:ext uri="{BB962C8B-B14F-4D97-AF65-F5344CB8AC3E}">
        <p14:creationId xmlns:p14="http://schemas.microsoft.com/office/powerpoint/2010/main" val="4937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fld id="{FAB780FF-AFEB-4533-AAFD-AE869AF9E11E}" type="datetime3">
              <a:rPr lang="da-DK" altLang="da-DK"/>
              <a:pPr/>
              <a:t>14.10.2019</a:t>
            </a:fld>
            <a:endParaRPr lang="da-DK" altLang="da-DK"/>
          </a:p>
        </p:txBody>
      </p:sp>
      <p:sp>
        <p:nvSpPr>
          <p:cNvPr id="5" name="Pladsholder til sidefod 4"/>
          <p:cNvSpPr>
            <a:spLocks noGrp="1"/>
          </p:cNvSpPr>
          <p:nvPr>
            <p:ph type="ftr" sz="quarter" idx="11"/>
          </p:nvPr>
        </p:nvSpPr>
        <p:spPr/>
        <p:txBody>
          <a:bodyPr/>
          <a:lstStyle>
            <a:lvl1pPr>
              <a:defRPr/>
            </a:lvl1pPr>
          </a:lstStyle>
          <a:p>
            <a:r>
              <a:rPr lang="da-DK" altLang="da-DK"/>
              <a:t>Titel - Ændre dato og Titel i Vis &gt; Hoved/Sidefod</a:t>
            </a:r>
          </a:p>
        </p:txBody>
      </p:sp>
      <p:sp>
        <p:nvSpPr>
          <p:cNvPr id="6" name="Pladsholder til diasnummer 5"/>
          <p:cNvSpPr>
            <a:spLocks noGrp="1"/>
          </p:cNvSpPr>
          <p:nvPr>
            <p:ph type="sldNum" sz="quarter" idx="12"/>
          </p:nvPr>
        </p:nvSpPr>
        <p:spPr/>
        <p:txBody>
          <a:bodyPr/>
          <a:lstStyle>
            <a:lvl1pPr>
              <a:defRPr/>
            </a:lvl1pPr>
          </a:lstStyle>
          <a:p>
            <a:r>
              <a:rPr lang="da-DK" altLang="da-DK"/>
              <a:t>Side </a:t>
            </a:r>
            <a:fld id="{BB681873-172D-408B-AA03-DA6A8C4165E7}" type="slidenum">
              <a:rPr lang="da-DK" altLang="da-DK"/>
              <a:pPr/>
              <a:t>‹nr.›</a:t>
            </a:fld>
            <a:endParaRPr lang="da-DK" altLang="da-DK"/>
          </a:p>
        </p:txBody>
      </p:sp>
    </p:spTree>
    <p:extLst>
      <p:ext uri="{BB962C8B-B14F-4D97-AF65-F5344CB8AC3E}">
        <p14:creationId xmlns:p14="http://schemas.microsoft.com/office/powerpoint/2010/main" val="2870610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7245351" y="741364"/>
            <a:ext cx="2159000" cy="54959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766234" y="741364"/>
            <a:ext cx="6275917" cy="54959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fld id="{AE36B947-9984-424D-AF3E-E3A9365A9094}" type="datetime3">
              <a:rPr lang="da-DK" altLang="da-DK"/>
              <a:pPr/>
              <a:t>14.10.2019</a:t>
            </a:fld>
            <a:endParaRPr lang="da-DK" altLang="da-DK"/>
          </a:p>
        </p:txBody>
      </p:sp>
      <p:sp>
        <p:nvSpPr>
          <p:cNvPr id="5" name="Pladsholder til sidefod 4"/>
          <p:cNvSpPr>
            <a:spLocks noGrp="1"/>
          </p:cNvSpPr>
          <p:nvPr>
            <p:ph type="ftr" sz="quarter" idx="11"/>
          </p:nvPr>
        </p:nvSpPr>
        <p:spPr/>
        <p:txBody>
          <a:bodyPr/>
          <a:lstStyle>
            <a:lvl1pPr>
              <a:defRPr/>
            </a:lvl1pPr>
          </a:lstStyle>
          <a:p>
            <a:r>
              <a:rPr lang="da-DK" altLang="da-DK"/>
              <a:t>Titel - Ændre dato og Titel i Vis &gt; Hoved/Sidefod</a:t>
            </a:r>
          </a:p>
        </p:txBody>
      </p:sp>
      <p:sp>
        <p:nvSpPr>
          <p:cNvPr id="6" name="Pladsholder til diasnummer 5"/>
          <p:cNvSpPr>
            <a:spLocks noGrp="1"/>
          </p:cNvSpPr>
          <p:nvPr>
            <p:ph type="sldNum" sz="quarter" idx="12"/>
          </p:nvPr>
        </p:nvSpPr>
        <p:spPr/>
        <p:txBody>
          <a:bodyPr/>
          <a:lstStyle>
            <a:lvl1pPr>
              <a:defRPr/>
            </a:lvl1pPr>
          </a:lstStyle>
          <a:p>
            <a:r>
              <a:rPr lang="da-DK" altLang="da-DK"/>
              <a:t>Side </a:t>
            </a:r>
            <a:fld id="{CA69D408-4402-44FA-8CB5-EA791D48BC6F}" type="slidenum">
              <a:rPr lang="da-DK" altLang="da-DK"/>
              <a:pPr/>
              <a:t>‹nr.›</a:t>
            </a:fld>
            <a:endParaRPr lang="da-DK" altLang="da-DK"/>
          </a:p>
        </p:txBody>
      </p:sp>
    </p:spTree>
    <p:extLst>
      <p:ext uri="{BB962C8B-B14F-4D97-AF65-F5344CB8AC3E}">
        <p14:creationId xmlns:p14="http://schemas.microsoft.com/office/powerpoint/2010/main" val="3905906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ndholdsobjekt">
    <p:spTree>
      <p:nvGrpSpPr>
        <p:cNvPr id="1" name=""/>
        <p:cNvGrpSpPr/>
        <p:nvPr/>
      </p:nvGrpSpPr>
      <p:grpSpPr>
        <a:xfrm>
          <a:off x="0" y="0"/>
          <a:ext cx="0" cy="0"/>
          <a:chOff x="0" y="0"/>
          <a:chExt cx="0" cy="0"/>
        </a:xfrm>
      </p:grpSpPr>
      <p:sp>
        <p:nvSpPr>
          <p:cNvPr id="2" name="Pladsholder til indhold 1"/>
          <p:cNvSpPr>
            <a:spLocks noGrp="1"/>
          </p:cNvSpPr>
          <p:nvPr>
            <p:ph/>
          </p:nvPr>
        </p:nvSpPr>
        <p:spPr>
          <a:xfrm>
            <a:off x="766234" y="741364"/>
            <a:ext cx="8638117" cy="5495925"/>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3" name="Pladsholder til dato 2"/>
          <p:cNvSpPr>
            <a:spLocks noGrp="1"/>
          </p:cNvSpPr>
          <p:nvPr>
            <p:ph type="dt" sz="half" idx="10"/>
          </p:nvPr>
        </p:nvSpPr>
        <p:spPr>
          <a:xfrm>
            <a:off x="9791700" y="5697539"/>
            <a:ext cx="2015067" cy="142875"/>
          </a:xfrm>
        </p:spPr>
        <p:txBody>
          <a:bodyPr/>
          <a:lstStyle>
            <a:lvl1pPr>
              <a:defRPr/>
            </a:lvl1pPr>
          </a:lstStyle>
          <a:p>
            <a:fld id="{DB80BFAE-BE92-4B89-94F6-19D7C160F308}" type="datetime3">
              <a:rPr lang="da-DK" altLang="da-DK"/>
              <a:pPr/>
              <a:t>14.10.2019</a:t>
            </a:fld>
            <a:endParaRPr lang="da-DK" altLang="da-DK"/>
          </a:p>
        </p:txBody>
      </p:sp>
      <p:sp>
        <p:nvSpPr>
          <p:cNvPr id="4" name="Pladsholder til sidefod 3"/>
          <p:cNvSpPr>
            <a:spLocks noGrp="1"/>
          </p:cNvSpPr>
          <p:nvPr>
            <p:ph type="ftr" sz="quarter" idx="11"/>
          </p:nvPr>
        </p:nvSpPr>
        <p:spPr>
          <a:xfrm>
            <a:off x="9791700" y="5848350"/>
            <a:ext cx="2015067" cy="280988"/>
          </a:xfrm>
        </p:spPr>
        <p:txBody>
          <a:bodyPr/>
          <a:lstStyle>
            <a:lvl1pPr>
              <a:defRPr/>
            </a:lvl1pPr>
          </a:lstStyle>
          <a:p>
            <a:r>
              <a:rPr lang="da-DK" altLang="da-DK"/>
              <a:t>Titel - Ændre dato og Titel i Vis &gt; Hoved/Sidefod</a:t>
            </a:r>
          </a:p>
        </p:txBody>
      </p:sp>
      <p:sp>
        <p:nvSpPr>
          <p:cNvPr id="5" name="Pladsholder til diasnummer 4"/>
          <p:cNvSpPr>
            <a:spLocks noGrp="1"/>
          </p:cNvSpPr>
          <p:nvPr>
            <p:ph type="sldNum" sz="quarter" idx="12"/>
          </p:nvPr>
        </p:nvSpPr>
        <p:spPr>
          <a:xfrm>
            <a:off x="9791700" y="6129339"/>
            <a:ext cx="2015067" cy="142875"/>
          </a:xfrm>
        </p:spPr>
        <p:txBody>
          <a:bodyPr/>
          <a:lstStyle>
            <a:lvl1pPr>
              <a:defRPr/>
            </a:lvl1pPr>
          </a:lstStyle>
          <a:p>
            <a:r>
              <a:rPr lang="da-DK" altLang="da-DK"/>
              <a:t>Side </a:t>
            </a:r>
            <a:fld id="{7543270A-8896-48D1-B6F1-FBC31E553460}" type="slidenum">
              <a:rPr lang="da-DK" altLang="da-DK"/>
              <a:pPr/>
              <a:t>‹nr.›</a:t>
            </a:fld>
            <a:endParaRPr lang="da-DK" altLang="da-DK"/>
          </a:p>
        </p:txBody>
      </p:sp>
    </p:spTree>
    <p:extLst>
      <p:ext uri="{BB962C8B-B14F-4D97-AF65-F5344CB8AC3E}">
        <p14:creationId xmlns:p14="http://schemas.microsoft.com/office/powerpoint/2010/main" val="3142741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el, indholdsobjekt og tekst">
    <p:spTree>
      <p:nvGrpSpPr>
        <p:cNvPr id="1" name=""/>
        <p:cNvGrpSpPr/>
        <p:nvPr/>
      </p:nvGrpSpPr>
      <p:grpSpPr>
        <a:xfrm>
          <a:off x="0" y="0"/>
          <a:ext cx="0" cy="0"/>
          <a:chOff x="0" y="0"/>
          <a:chExt cx="0" cy="0"/>
        </a:xfrm>
      </p:grpSpPr>
      <p:sp>
        <p:nvSpPr>
          <p:cNvPr id="2" name="Titel 1"/>
          <p:cNvSpPr>
            <a:spLocks noGrp="1"/>
          </p:cNvSpPr>
          <p:nvPr>
            <p:ph type="title"/>
          </p:nvPr>
        </p:nvSpPr>
        <p:spPr>
          <a:xfrm>
            <a:off x="766234" y="741364"/>
            <a:ext cx="8638117" cy="1247775"/>
          </a:xfrm>
        </p:spPr>
        <p:txBody>
          <a:bodyPr/>
          <a:lstStyle/>
          <a:p>
            <a:r>
              <a:rPr lang="da-DK"/>
              <a:t>Klik for at redigere i master</a:t>
            </a:r>
          </a:p>
        </p:txBody>
      </p:sp>
      <p:sp>
        <p:nvSpPr>
          <p:cNvPr id="3" name="Pladsholder til indhold 2"/>
          <p:cNvSpPr>
            <a:spLocks noGrp="1"/>
          </p:cNvSpPr>
          <p:nvPr>
            <p:ph sz="half" idx="1"/>
          </p:nvPr>
        </p:nvSpPr>
        <p:spPr>
          <a:xfrm>
            <a:off x="766233" y="2089150"/>
            <a:ext cx="4216400" cy="41481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5185834" y="2089150"/>
            <a:ext cx="4218517" cy="41481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a:xfrm>
            <a:off x="9791700" y="5697539"/>
            <a:ext cx="2015067" cy="142875"/>
          </a:xfrm>
        </p:spPr>
        <p:txBody>
          <a:bodyPr/>
          <a:lstStyle>
            <a:lvl1pPr>
              <a:defRPr/>
            </a:lvl1pPr>
          </a:lstStyle>
          <a:p>
            <a:fld id="{926D2F44-4BCB-4543-B034-D1595833A9EB}" type="datetime3">
              <a:rPr lang="da-DK" altLang="da-DK"/>
              <a:pPr/>
              <a:t>14.10.2019</a:t>
            </a:fld>
            <a:endParaRPr lang="da-DK" altLang="da-DK"/>
          </a:p>
        </p:txBody>
      </p:sp>
      <p:sp>
        <p:nvSpPr>
          <p:cNvPr id="6" name="Pladsholder til sidefod 5"/>
          <p:cNvSpPr>
            <a:spLocks noGrp="1"/>
          </p:cNvSpPr>
          <p:nvPr>
            <p:ph type="ftr" sz="quarter" idx="11"/>
          </p:nvPr>
        </p:nvSpPr>
        <p:spPr>
          <a:xfrm>
            <a:off x="9791700" y="5848350"/>
            <a:ext cx="2015067" cy="280988"/>
          </a:xfrm>
        </p:spPr>
        <p:txBody>
          <a:bodyPr/>
          <a:lstStyle>
            <a:lvl1pPr>
              <a:defRPr/>
            </a:lvl1pPr>
          </a:lstStyle>
          <a:p>
            <a:r>
              <a:rPr lang="da-DK" altLang="da-DK"/>
              <a:t>Titel - Ændre dato og Titel i Vis &gt; Hoved/Sidefod</a:t>
            </a:r>
          </a:p>
        </p:txBody>
      </p:sp>
      <p:sp>
        <p:nvSpPr>
          <p:cNvPr id="7" name="Pladsholder til diasnummer 6"/>
          <p:cNvSpPr>
            <a:spLocks noGrp="1"/>
          </p:cNvSpPr>
          <p:nvPr>
            <p:ph type="sldNum" sz="quarter" idx="12"/>
          </p:nvPr>
        </p:nvSpPr>
        <p:spPr>
          <a:xfrm>
            <a:off x="9791700" y="6129339"/>
            <a:ext cx="2015067" cy="142875"/>
          </a:xfrm>
        </p:spPr>
        <p:txBody>
          <a:bodyPr/>
          <a:lstStyle>
            <a:lvl1pPr>
              <a:defRPr/>
            </a:lvl1pPr>
          </a:lstStyle>
          <a:p>
            <a:r>
              <a:rPr lang="da-DK" altLang="da-DK"/>
              <a:t>Side </a:t>
            </a:r>
            <a:fld id="{0199D2E9-1C33-44E7-95D7-97E82BCC2D37}" type="slidenum">
              <a:rPr lang="da-DK" altLang="da-DK"/>
              <a:pPr/>
              <a:t>‹nr.›</a:t>
            </a:fld>
            <a:endParaRPr lang="da-DK" altLang="da-DK"/>
          </a:p>
        </p:txBody>
      </p:sp>
    </p:spTree>
    <p:extLst>
      <p:ext uri="{BB962C8B-B14F-4D97-AF65-F5344CB8AC3E}">
        <p14:creationId xmlns:p14="http://schemas.microsoft.com/office/powerpoint/2010/main" val="111318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el, tekst og 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766234" y="741364"/>
            <a:ext cx="8638117" cy="1247775"/>
          </a:xfrm>
        </p:spPr>
        <p:txBody>
          <a:bodyPr/>
          <a:lstStyle/>
          <a:p>
            <a:r>
              <a:rPr lang="da-DK"/>
              <a:t>Klik for at redigere i master</a:t>
            </a:r>
          </a:p>
        </p:txBody>
      </p:sp>
      <p:sp>
        <p:nvSpPr>
          <p:cNvPr id="3" name="Pladsholder til tekst 2"/>
          <p:cNvSpPr>
            <a:spLocks noGrp="1"/>
          </p:cNvSpPr>
          <p:nvPr>
            <p:ph type="body" sz="half" idx="1"/>
          </p:nvPr>
        </p:nvSpPr>
        <p:spPr>
          <a:xfrm>
            <a:off x="766233" y="2089150"/>
            <a:ext cx="4216400" cy="41481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quarter" idx="2"/>
          </p:nvPr>
        </p:nvSpPr>
        <p:spPr>
          <a:xfrm>
            <a:off x="5185834" y="2089151"/>
            <a:ext cx="4218517" cy="1997075"/>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indhold 4"/>
          <p:cNvSpPr>
            <a:spLocks noGrp="1"/>
          </p:cNvSpPr>
          <p:nvPr>
            <p:ph sz="quarter" idx="3"/>
          </p:nvPr>
        </p:nvSpPr>
        <p:spPr>
          <a:xfrm>
            <a:off x="5185834" y="4238626"/>
            <a:ext cx="4218517" cy="1998663"/>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dato 5"/>
          <p:cNvSpPr>
            <a:spLocks noGrp="1"/>
          </p:cNvSpPr>
          <p:nvPr>
            <p:ph type="dt" sz="half" idx="10"/>
          </p:nvPr>
        </p:nvSpPr>
        <p:spPr>
          <a:xfrm>
            <a:off x="9791700" y="5697539"/>
            <a:ext cx="2015067" cy="142875"/>
          </a:xfrm>
        </p:spPr>
        <p:txBody>
          <a:bodyPr/>
          <a:lstStyle>
            <a:lvl1pPr>
              <a:defRPr/>
            </a:lvl1pPr>
          </a:lstStyle>
          <a:p>
            <a:fld id="{FF1F7EC4-0816-4BE1-9A23-CBE60E2663FF}" type="datetime3">
              <a:rPr lang="da-DK" altLang="da-DK"/>
              <a:pPr/>
              <a:t>14.10.2019</a:t>
            </a:fld>
            <a:endParaRPr lang="da-DK" altLang="da-DK"/>
          </a:p>
        </p:txBody>
      </p:sp>
      <p:sp>
        <p:nvSpPr>
          <p:cNvPr id="7" name="Pladsholder til sidefod 6"/>
          <p:cNvSpPr>
            <a:spLocks noGrp="1"/>
          </p:cNvSpPr>
          <p:nvPr>
            <p:ph type="ftr" sz="quarter" idx="11"/>
          </p:nvPr>
        </p:nvSpPr>
        <p:spPr>
          <a:xfrm>
            <a:off x="9791700" y="5848350"/>
            <a:ext cx="2015067" cy="280988"/>
          </a:xfrm>
        </p:spPr>
        <p:txBody>
          <a:bodyPr/>
          <a:lstStyle>
            <a:lvl1pPr>
              <a:defRPr/>
            </a:lvl1pPr>
          </a:lstStyle>
          <a:p>
            <a:r>
              <a:rPr lang="da-DK" altLang="da-DK"/>
              <a:t>Titel - Ændre dato og Titel i Vis &gt; Hoved/Sidefod</a:t>
            </a:r>
          </a:p>
        </p:txBody>
      </p:sp>
      <p:sp>
        <p:nvSpPr>
          <p:cNvPr id="8" name="Pladsholder til diasnummer 7"/>
          <p:cNvSpPr>
            <a:spLocks noGrp="1"/>
          </p:cNvSpPr>
          <p:nvPr>
            <p:ph type="sldNum" sz="quarter" idx="12"/>
          </p:nvPr>
        </p:nvSpPr>
        <p:spPr>
          <a:xfrm>
            <a:off x="9791700" y="6129339"/>
            <a:ext cx="2015067" cy="142875"/>
          </a:xfrm>
        </p:spPr>
        <p:txBody>
          <a:bodyPr/>
          <a:lstStyle>
            <a:lvl1pPr>
              <a:defRPr/>
            </a:lvl1pPr>
          </a:lstStyle>
          <a:p>
            <a:r>
              <a:rPr lang="da-DK" altLang="da-DK"/>
              <a:t>Side </a:t>
            </a:r>
            <a:fld id="{ABD1287A-F645-4FA4-918C-8EC1CAF2A2E6}" type="slidenum">
              <a:rPr lang="da-DK" altLang="da-DK"/>
              <a:pPr/>
              <a:t>‹nr.›</a:t>
            </a:fld>
            <a:endParaRPr lang="da-DK" altLang="da-DK"/>
          </a:p>
        </p:txBody>
      </p:sp>
    </p:spTree>
    <p:extLst>
      <p:ext uri="{BB962C8B-B14F-4D97-AF65-F5344CB8AC3E}">
        <p14:creationId xmlns:p14="http://schemas.microsoft.com/office/powerpoint/2010/main" val="2526733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3082" name="Rectangle 10">
            <a:extLst>
              <a:ext uri="{FF2B5EF4-FFF2-40B4-BE49-F238E27FC236}">
                <a16:creationId xmlns:a16="http://schemas.microsoft.com/office/drawing/2014/main" id="{9DCDFD5F-ACCF-4B4B-9316-364833B180D8}"/>
              </a:ext>
            </a:extLst>
          </p:cNvPr>
          <p:cNvSpPr>
            <a:spLocks noChangeArrowheads="1"/>
          </p:cNvSpPr>
          <p:nvPr/>
        </p:nvSpPr>
        <p:spPr bwMode="auto">
          <a:xfrm>
            <a:off x="0" y="741363"/>
            <a:ext cx="12192000" cy="5830887"/>
          </a:xfrm>
          <a:prstGeom prst="rect">
            <a:avLst/>
          </a:prstGeom>
          <a:solidFill>
            <a:srgbClr val="ECECE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a-DK" sz="1800"/>
          </a:p>
        </p:txBody>
      </p:sp>
      <p:sp>
        <p:nvSpPr>
          <p:cNvPr id="3074" name="Rectangle 2">
            <a:extLst>
              <a:ext uri="{FF2B5EF4-FFF2-40B4-BE49-F238E27FC236}">
                <a16:creationId xmlns:a16="http://schemas.microsoft.com/office/drawing/2014/main" id="{078E87D6-FBE1-487E-A6E9-4D6D198CD8C1}"/>
              </a:ext>
            </a:extLst>
          </p:cNvPr>
          <p:cNvSpPr>
            <a:spLocks noGrp="1" noChangeArrowheads="1"/>
          </p:cNvSpPr>
          <p:nvPr>
            <p:ph type="ctrTitle"/>
          </p:nvPr>
        </p:nvSpPr>
        <p:spPr>
          <a:xfrm>
            <a:off x="1013885" y="741363"/>
            <a:ext cx="8394700" cy="4056062"/>
          </a:xfrm>
        </p:spPr>
        <p:txBody>
          <a:bodyPr bIns="0"/>
          <a:lstStyle>
            <a:lvl1pPr>
              <a:lnSpc>
                <a:spcPts val="8500"/>
              </a:lnSpc>
              <a:defRPr sz="9000">
                <a:solidFill>
                  <a:srgbClr val="11B3CD"/>
                </a:solidFill>
              </a:defRPr>
            </a:lvl1pPr>
          </a:lstStyle>
          <a:p>
            <a:pPr lvl="0"/>
            <a:r>
              <a:rPr lang="da-DK" altLang="da-DK" noProof="0"/>
              <a:t>Klik for at redigere titeltypografien i masteren</a:t>
            </a:r>
          </a:p>
        </p:txBody>
      </p:sp>
      <p:sp>
        <p:nvSpPr>
          <p:cNvPr id="3075" name="Rectangle 3">
            <a:extLst>
              <a:ext uri="{FF2B5EF4-FFF2-40B4-BE49-F238E27FC236}">
                <a16:creationId xmlns:a16="http://schemas.microsoft.com/office/drawing/2014/main" id="{1BEA9F96-2031-4227-98ED-436A6B0C7AD2}"/>
              </a:ext>
            </a:extLst>
          </p:cNvPr>
          <p:cNvSpPr>
            <a:spLocks noGrp="1" noChangeArrowheads="1"/>
          </p:cNvSpPr>
          <p:nvPr>
            <p:ph type="subTitle" idx="1"/>
          </p:nvPr>
        </p:nvSpPr>
        <p:spPr>
          <a:xfrm>
            <a:off x="1138767" y="4800600"/>
            <a:ext cx="8257117" cy="1473200"/>
          </a:xfrm>
        </p:spPr>
        <p:txBody>
          <a:bodyPr/>
          <a:lstStyle>
            <a:lvl1pPr>
              <a:lnSpc>
                <a:spcPts val="2500"/>
              </a:lnSpc>
              <a:defRPr sz="2100"/>
            </a:lvl1pPr>
          </a:lstStyle>
          <a:p>
            <a:pPr lvl="0"/>
            <a:r>
              <a:rPr lang="da-DK" altLang="da-DK" noProof="0"/>
              <a:t>Klik for at redigere undertiteltypografien i masteren</a:t>
            </a:r>
          </a:p>
        </p:txBody>
      </p:sp>
      <p:sp>
        <p:nvSpPr>
          <p:cNvPr id="3079" name="Rectangle 7">
            <a:extLst>
              <a:ext uri="{FF2B5EF4-FFF2-40B4-BE49-F238E27FC236}">
                <a16:creationId xmlns:a16="http://schemas.microsoft.com/office/drawing/2014/main" id="{EDE55748-9002-4A9E-B1A2-BBA3E4F9919A}"/>
              </a:ext>
            </a:extLst>
          </p:cNvPr>
          <p:cNvSpPr>
            <a:spLocks noGrp="1" noChangeArrowheads="1"/>
          </p:cNvSpPr>
          <p:nvPr>
            <p:ph type="dt" sz="half" idx="2"/>
          </p:nvPr>
        </p:nvSpPr>
        <p:spPr/>
        <p:txBody>
          <a:bodyPr/>
          <a:lstStyle>
            <a:lvl1pPr>
              <a:defRPr/>
            </a:lvl1pPr>
          </a:lstStyle>
          <a:p>
            <a:fld id="{295D088E-94A6-4C2C-8123-F08F8CA006A3}" type="datetime3">
              <a:rPr lang="da-DK" altLang="da-DK"/>
              <a:pPr/>
              <a:t>14.10.2019</a:t>
            </a:fld>
            <a:endParaRPr lang="da-DK" altLang="da-DK"/>
          </a:p>
        </p:txBody>
      </p:sp>
      <p:sp>
        <p:nvSpPr>
          <p:cNvPr id="3080" name="Rectangle 8">
            <a:extLst>
              <a:ext uri="{FF2B5EF4-FFF2-40B4-BE49-F238E27FC236}">
                <a16:creationId xmlns:a16="http://schemas.microsoft.com/office/drawing/2014/main" id="{F5A520C4-B7F1-4125-AEDA-06DADB48A30D}"/>
              </a:ext>
            </a:extLst>
          </p:cNvPr>
          <p:cNvSpPr>
            <a:spLocks noGrp="1" noChangeArrowheads="1"/>
          </p:cNvSpPr>
          <p:nvPr>
            <p:ph type="ftr" sz="quarter" idx="3"/>
          </p:nvPr>
        </p:nvSpPr>
        <p:spPr/>
        <p:txBody>
          <a:bodyPr/>
          <a:lstStyle>
            <a:lvl1pPr>
              <a:defRPr/>
            </a:lvl1pPr>
          </a:lstStyle>
          <a:p>
            <a:r>
              <a:rPr lang="da-DK" altLang="da-DK"/>
              <a:t>Titel - Ændre dato og Titel i Vis &gt; Hoved/Sidefod</a:t>
            </a:r>
          </a:p>
        </p:txBody>
      </p:sp>
      <p:sp>
        <p:nvSpPr>
          <p:cNvPr id="3081" name="Rectangle 9">
            <a:extLst>
              <a:ext uri="{FF2B5EF4-FFF2-40B4-BE49-F238E27FC236}">
                <a16:creationId xmlns:a16="http://schemas.microsoft.com/office/drawing/2014/main" id="{85C2384D-38FC-4913-9385-866C9AE8AE8B}"/>
              </a:ext>
            </a:extLst>
          </p:cNvPr>
          <p:cNvSpPr>
            <a:spLocks noGrp="1" noChangeArrowheads="1"/>
          </p:cNvSpPr>
          <p:nvPr>
            <p:ph type="sldNum" sz="quarter" idx="4"/>
          </p:nvPr>
        </p:nvSpPr>
        <p:spPr/>
        <p:txBody>
          <a:bodyPr/>
          <a:lstStyle>
            <a:lvl1pPr>
              <a:defRPr/>
            </a:lvl1pPr>
          </a:lstStyle>
          <a:p>
            <a:r>
              <a:rPr lang="da-DK" altLang="da-DK"/>
              <a:t>Side </a:t>
            </a:r>
            <a:fld id="{F3D20248-E606-4493-97E0-A358B8FBC3FA}" type="slidenum">
              <a:rPr lang="da-DK" altLang="da-DK"/>
              <a:pPr/>
              <a:t>‹nr.›</a:t>
            </a:fld>
            <a:endParaRPr lang="da-DK" altLang="da-DK"/>
          </a:p>
        </p:txBody>
      </p:sp>
      <p:pic>
        <p:nvPicPr>
          <p:cNvPr id="3083" name="Picture 11" descr="logo">
            <a:extLst>
              <a:ext uri="{FF2B5EF4-FFF2-40B4-BE49-F238E27FC236}">
                <a16:creationId xmlns:a16="http://schemas.microsoft.com/office/drawing/2014/main" id="{9A111B50-3E94-45FC-9CB3-B93FFF7970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2518" y="260351"/>
            <a:ext cx="2476500" cy="995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868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0F6A07-62F6-43E6-B8C1-2B83C4AE2685}"/>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1BCE1B6-B3D4-4F2F-9F94-EB1448A67E21}"/>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162D308-A52B-4DB4-B23D-9FCF4748CA69}"/>
              </a:ext>
            </a:extLst>
          </p:cNvPr>
          <p:cNvSpPr>
            <a:spLocks noGrp="1"/>
          </p:cNvSpPr>
          <p:nvPr>
            <p:ph type="dt" sz="half" idx="10"/>
          </p:nvPr>
        </p:nvSpPr>
        <p:spPr/>
        <p:txBody>
          <a:bodyPr/>
          <a:lstStyle>
            <a:lvl1pPr>
              <a:defRPr/>
            </a:lvl1pPr>
          </a:lstStyle>
          <a:p>
            <a:fld id="{626EAD0C-525C-45FD-9108-18A2E372FEB1}" type="datetime3">
              <a:rPr lang="da-DK" altLang="da-DK"/>
              <a:pPr/>
              <a:t>14.10.2019</a:t>
            </a:fld>
            <a:endParaRPr lang="da-DK" altLang="da-DK"/>
          </a:p>
        </p:txBody>
      </p:sp>
      <p:sp>
        <p:nvSpPr>
          <p:cNvPr id="5" name="Pladsholder til sidefod 4">
            <a:extLst>
              <a:ext uri="{FF2B5EF4-FFF2-40B4-BE49-F238E27FC236}">
                <a16:creationId xmlns:a16="http://schemas.microsoft.com/office/drawing/2014/main" id="{C4DC7D58-EBBC-4E68-A3F6-27BB7E123E25}"/>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6" name="Pladsholder til slidenummer 5">
            <a:extLst>
              <a:ext uri="{FF2B5EF4-FFF2-40B4-BE49-F238E27FC236}">
                <a16:creationId xmlns:a16="http://schemas.microsoft.com/office/drawing/2014/main" id="{A27929CC-053E-4CAA-85CC-D5CEA0A894EA}"/>
              </a:ext>
            </a:extLst>
          </p:cNvPr>
          <p:cNvSpPr>
            <a:spLocks noGrp="1"/>
          </p:cNvSpPr>
          <p:nvPr>
            <p:ph type="sldNum" sz="quarter" idx="12"/>
          </p:nvPr>
        </p:nvSpPr>
        <p:spPr/>
        <p:txBody>
          <a:bodyPr/>
          <a:lstStyle>
            <a:lvl1pPr>
              <a:defRPr/>
            </a:lvl1pPr>
          </a:lstStyle>
          <a:p>
            <a:r>
              <a:rPr lang="da-DK" altLang="da-DK"/>
              <a:t>Side </a:t>
            </a:r>
            <a:fld id="{CF83C9B3-F5E6-463C-8090-83415CCB0104}" type="slidenum">
              <a:rPr lang="da-DK" altLang="da-DK"/>
              <a:pPr/>
              <a:t>‹nr.›</a:t>
            </a:fld>
            <a:endParaRPr lang="da-DK" altLang="da-DK"/>
          </a:p>
        </p:txBody>
      </p:sp>
    </p:spTree>
    <p:extLst>
      <p:ext uri="{BB962C8B-B14F-4D97-AF65-F5344CB8AC3E}">
        <p14:creationId xmlns:p14="http://schemas.microsoft.com/office/powerpoint/2010/main" val="8525256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3526E-A903-4DC4-884D-3F10545D6B52}"/>
              </a:ext>
            </a:extLst>
          </p:cNvPr>
          <p:cNvSpPr>
            <a:spLocks noGrp="1"/>
          </p:cNvSpPr>
          <p:nvPr>
            <p:ph type="title"/>
          </p:nvPr>
        </p:nvSpPr>
        <p:spPr>
          <a:xfrm>
            <a:off x="831851" y="1709739"/>
            <a:ext cx="10515600" cy="2852737"/>
          </a:xfrm>
        </p:spPr>
        <p:txBody>
          <a:bodyPr/>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E3E332BE-2DA6-40E7-838D-D0901787315A}"/>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387C988E-D029-494D-97E3-FF01D30D5306}"/>
              </a:ext>
            </a:extLst>
          </p:cNvPr>
          <p:cNvSpPr>
            <a:spLocks noGrp="1"/>
          </p:cNvSpPr>
          <p:nvPr>
            <p:ph type="dt" sz="half" idx="10"/>
          </p:nvPr>
        </p:nvSpPr>
        <p:spPr/>
        <p:txBody>
          <a:bodyPr/>
          <a:lstStyle>
            <a:lvl1pPr>
              <a:defRPr/>
            </a:lvl1pPr>
          </a:lstStyle>
          <a:p>
            <a:fld id="{2F79299C-6DAF-4D40-B4D6-BDA852142FBE}" type="datetime3">
              <a:rPr lang="da-DK" altLang="da-DK"/>
              <a:pPr/>
              <a:t>14.10.2019</a:t>
            </a:fld>
            <a:endParaRPr lang="da-DK" altLang="da-DK"/>
          </a:p>
        </p:txBody>
      </p:sp>
      <p:sp>
        <p:nvSpPr>
          <p:cNvPr id="5" name="Pladsholder til sidefod 4">
            <a:extLst>
              <a:ext uri="{FF2B5EF4-FFF2-40B4-BE49-F238E27FC236}">
                <a16:creationId xmlns:a16="http://schemas.microsoft.com/office/drawing/2014/main" id="{609E591C-77E0-42BD-9B94-717160CB75FA}"/>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6" name="Pladsholder til slidenummer 5">
            <a:extLst>
              <a:ext uri="{FF2B5EF4-FFF2-40B4-BE49-F238E27FC236}">
                <a16:creationId xmlns:a16="http://schemas.microsoft.com/office/drawing/2014/main" id="{98E1B9A0-CB34-460D-8F18-E2A201D24286}"/>
              </a:ext>
            </a:extLst>
          </p:cNvPr>
          <p:cNvSpPr>
            <a:spLocks noGrp="1"/>
          </p:cNvSpPr>
          <p:nvPr>
            <p:ph type="sldNum" sz="quarter" idx="12"/>
          </p:nvPr>
        </p:nvSpPr>
        <p:spPr/>
        <p:txBody>
          <a:bodyPr/>
          <a:lstStyle>
            <a:lvl1pPr>
              <a:defRPr/>
            </a:lvl1pPr>
          </a:lstStyle>
          <a:p>
            <a:r>
              <a:rPr lang="da-DK" altLang="da-DK"/>
              <a:t>Side </a:t>
            </a:r>
            <a:fld id="{59C15EAB-397D-4353-9294-5108C7B562CD}" type="slidenum">
              <a:rPr lang="da-DK" altLang="da-DK"/>
              <a:pPr/>
              <a:t>‹nr.›</a:t>
            </a:fld>
            <a:endParaRPr lang="da-DK" altLang="da-DK"/>
          </a:p>
        </p:txBody>
      </p:sp>
    </p:spTree>
    <p:extLst>
      <p:ext uri="{BB962C8B-B14F-4D97-AF65-F5344CB8AC3E}">
        <p14:creationId xmlns:p14="http://schemas.microsoft.com/office/powerpoint/2010/main" val="37979412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B4EC8E-E4B4-43A8-A8C0-5472EBF0955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554EBC52-8090-4711-9CAF-997AEDC7D082}"/>
              </a:ext>
            </a:extLst>
          </p:cNvPr>
          <p:cNvSpPr>
            <a:spLocks noGrp="1"/>
          </p:cNvSpPr>
          <p:nvPr>
            <p:ph sz="half" idx="1"/>
          </p:nvPr>
        </p:nvSpPr>
        <p:spPr>
          <a:xfrm>
            <a:off x="766233" y="2089150"/>
            <a:ext cx="4216400" cy="41481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B6A2C76C-CD02-42E8-A635-35EA299EA46F}"/>
              </a:ext>
            </a:extLst>
          </p:cNvPr>
          <p:cNvSpPr>
            <a:spLocks noGrp="1"/>
          </p:cNvSpPr>
          <p:nvPr>
            <p:ph sz="half" idx="2"/>
          </p:nvPr>
        </p:nvSpPr>
        <p:spPr>
          <a:xfrm>
            <a:off x="5185834" y="2089150"/>
            <a:ext cx="4218517" cy="41481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5BA62F04-B268-4D3D-8595-74DC7B38E7BD}"/>
              </a:ext>
            </a:extLst>
          </p:cNvPr>
          <p:cNvSpPr>
            <a:spLocks noGrp="1"/>
          </p:cNvSpPr>
          <p:nvPr>
            <p:ph type="dt" sz="half" idx="10"/>
          </p:nvPr>
        </p:nvSpPr>
        <p:spPr/>
        <p:txBody>
          <a:bodyPr/>
          <a:lstStyle>
            <a:lvl1pPr>
              <a:defRPr/>
            </a:lvl1pPr>
          </a:lstStyle>
          <a:p>
            <a:fld id="{47529CD4-E987-4200-BDC4-B621C16E58A7}" type="datetime3">
              <a:rPr lang="da-DK" altLang="da-DK"/>
              <a:pPr/>
              <a:t>14.10.2019</a:t>
            </a:fld>
            <a:endParaRPr lang="da-DK" altLang="da-DK"/>
          </a:p>
        </p:txBody>
      </p:sp>
      <p:sp>
        <p:nvSpPr>
          <p:cNvPr id="6" name="Pladsholder til sidefod 5">
            <a:extLst>
              <a:ext uri="{FF2B5EF4-FFF2-40B4-BE49-F238E27FC236}">
                <a16:creationId xmlns:a16="http://schemas.microsoft.com/office/drawing/2014/main" id="{ADC907EB-69B0-4665-978D-0549AD6A02D8}"/>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7" name="Pladsholder til slidenummer 6">
            <a:extLst>
              <a:ext uri="{FF2B5EF4-FFF2-40B4-BE49-F238E27FC236}">
                <a16:creationId xmlns:a16="http://schemas.microsoft.com/office/drawing/2014/main" id="{6E964BAA-5C75-4002-82DF-3E5E83376D06}"/>
              </a:ext>
            </a:extLst>
          </p:cNvPr>
          <p:cNvSpPr>
            <a:spLocks noGrp="1"/>
          </p:cNvSpPr>
          <p:nvPr>
            <p:ph type="sldNum" sz="quarter" idx="12"/>
          </p:nvPr>
        </p:nvSpPr>
        <p:spPr/>
        <p:txBody>
          <a:bodyPr/>
          <a:lstStyle>
            <a:lvl1pPr>
              <a:defRPr/>
            </a:lvl1pPr>
          </a:lstStyle>
          <a:p>
            <a:r>
              <a:rPr lang="da-DK" altLang="da-DK"/>
              <a:t>Side </a:t>
            </a:r>
            <a:fld id="{B3452858-C056-4D55-87FC-2AE7BD244A9D}" type="slidenum">
              <a:rPr lang="da-DK" altLang="da-DK"/>
              <a:pPr/>
              <a:t>‹nr.›</a:t>
            </a:fld>
            <a:endParaRPr lang="da-DK" altLang="da-DK"/>
          </a:p>
        </p:txBody>
      </p:sp>
    </p:spTree>
    <p:extLst>
      <p:ext uri="{BB962C8B-B14F-4D97-AF65-F5344CB8AC3E}">
        <p14:creationId xmlns:p14="http://schemas.microsoft.com/office/powerpoint/2010/main" val="38746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3082" name="Rectangle 10"/>
          <p:cNvSpPr>
            <a:spLocks noChangeArrowheads="1"/>
          </p:cNvSpPr>
          <p:nvPr/>
        </p:nvSpPr>
        <p:spPr bwMode="auto">
          <a:xfrm>
            <a:off x="0" y="741363"/>
            <a:ext cx="12192000" cy="5830887"/>
          </a:xfrm>
          <a:prstGeom prst="rect">
            <a:avLst/>
          </a:prstGeom>
          <a:solidFill>
            <a:srgbClr val="ECECE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a-DK" sz="1800"/>
          </a:p>
        </p:txBody>
      </p:sp>
      <p:sp>
        <p:nvSpPr>
          <p:cNvPr id="3074" name="Rectangle 2"/>
          <p:cNvSpPr>
            <a:spLocks noGrp="1" noChangeArrowheads="1"/>
          </p:cNvSpPr>
          <p:nvPr>
            <p:ph type="ctrTitle"/>
          </p:nvPr>
        </p:nvSpPr>
        <p:spPr>
          <a:xfrm>
            <a:off x="1013885" y="741363"/>
            <a:ext cx="8394700" cy="4056062"/>
          </a:xfrm>
        </p:spPr>
        <p:txBody>
          <a:bodyPr bIns="0"/>
          <a:lstStyle>
            <a:lvl1pPr>
              <a:lnSpc>
                <a:spcPts val="8500"/>
              </a:lnSpc>
              <a:defRPr sz="9000">
                <a:solidFill>
                  <a:srgbClr val="11B3CD"/>
                </a:solidFill>
              </a:defRPr>
            </a:lvl1pPr>
          </a:lstStyle>
          <a:p>
            <a:pPr lvl="0"/>
            <a:r>
              <a:rPr lang="da-DK" altLang="da-DK" noProof="0"/>
              <a:t>Klik for at redigere i master</a:t>
            </a:r>
          </a:p>
        </p:txBody>
      </p:sp>
      <p:sp>
        <p:nvSpPr>
          <p:cNvPr id="3075" name="Rectangle 3"/>
          <p:cNvSpPr>
            <a:spLocks noGrp="1" noChangeArrowheads="1"/>
          </p:cNvSpPr>
          <p:nvPr>
            <p:ph type="subTitle" idx="1"/>
          </p:nvPr>
        </p:nvSpPr>
        <p:spPr>
          <a:xfrm>
            <a:off x="1138767" y="4800600"/>
            <a:ext cx="8257117" cy="1473200"/>
          </a:xfrm>
        </p:spPr>
        <p:txBody>
          <a:bodyPr/>
          <a:lstStyle>
            <a:lvl1pPr>
              <a:lnSpc>
                <a:spcPts val="2500"/>
              </a:lnSpc>
              <a:defRPr sz="2100"/>
            </a:lvl1pPr>
          </a:lstStyle>
          <a:p>
            <a:pPr lvl="0"/>
            <a:r>
              <a:rPr lang="da-DK" altLang="da-DK" noProof="0"/>
              <a:t>Klik for at redigere i master</a:t>
            </a:r>
          </a:p>
        </p:txBody>
      </p:sp>
      <p:sp>
        <p:nvSpPr>
          <p:cNvPr id="3079" name="Rectangle 7"/>
          <p:cNvSpPr>
            <a:spLocks noGrp="1" noChangeArrowheads="1"/>
          </p:cNvSpPr>
          <p:nvPr>
            <p:ph type="dt" sz="half" idx="2"/>
          </p:nvPr>
        </p:nvSpPr>
        <p:spPr/>
        <p:txBody>
          <a:bodyPr/>
          <a:lstStyle>
            <a:lvl1pPr>
              <a:defRPr/>
            </a:lvl1pPr>
          </a:lstStyle>
          <a:p>
            <a:fld id="{DB22AE12-7AAC-4775-B8D1-61881968AE6A}" type="datetime3">
              <a:rPr lang="da-DK" altLang="da-DK"/>
              <a:pPr/>
              <a:t>14.10.2019</a:t>
            </a:fld>
            <a:endParaRPr lang="da-DK" altLang="da-DK"/>
          </a:p>
        </p:txBody>
      </p:sp>
      <p:sp>
        <p:nvSpPr>
          <p:cNvPr id="3080" name="Rectangle 8"/>
          <p:cNvSpPr>
            <a:spLocks noGrp="1" noChangeArrowheads="1"/>
          </p:cNvSpPr>
          <p:nvPr>
            <p:ph type="ftr" sz="quarter" idx="3"/>
          </p:nvPr>
        </p:nvSpPr>
        <p:spPr/>
        <p:txBody>
          <a:bodyPr/>
          <a:lstStyle>
            <a:lvl1pPr>
              <a:defRPr/>
            </a:lvl1pPr>
          </a:lstStyle>
          <a:p>
            <a:r>
              <a:rPr lang="da-DK" altLang="da-DK"/>
              <a:t>Titel - Ændre dato og Titel i Vis &gt; Hoved/Sidefod</a:t>
            </a:r>
          </a:p>
        </p:txBody>
      </p:sp>
      <p:sp>
        <p:nvSpPr>
          <p:cNvPr id="3081" name="Rectangle 9"/>
          <p:cNvSpPr>
            <a:spLocks noGrp="1" noChangeArrowheads="1"/>
          </p:cNvSpPr>
          <p:nvPr>
            <p:ph type="sldNum" sz="quarter" idx="4"/>
          </p:nvPr>
        </p:nvSpPr>
        <p:spPr/>
        <p:txBody>
          <a:bodyPr/>
          <a:lstStyle>
            <a:lvl1pPr>
              <a:defRPr/>
            </a:lvl1pPr>
          </a:lstStyle>
          <a:p>
            <a:r>
              <a:rPr lang="da-DK" altLang="da-DK"/>
              <a:t>Side </a:t>
            </a:r>
            <a:fld id="{5682100B-3C25-4838-97DA-0DF98A55F399}" type="slidenum">
              <a:rPr lang="da-DK" altLang="da-DK"/>
              <a:pPr/>
              <a:t>‹nr.›</a:t>
            </a:fld>
            <a:endParaRPr lang="da-DK" altLang="da-DK"/>
          </a:p>
        </p:txBody>
      </p:sp>
      <p:pic>
        <p:nvPicPr>
          <p:cNvPr id="3083" name="Picture 11"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52518" y="260351"/>
            <a:ext cx="2476500" cy="995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51286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548F4D-DFD7-4AE1-B3DB-A65FCAF40F50}"/>
              </a:ext>
            </a:extLst>
          </p:cNvPr>
          <p:cNvSpPr>
            <a:spLocks noGrp="1"/>
          </p:cNvSpPr>
          <p:nvPr>
            <p:ph type="title"/>
          </p:nvPr>
        </p:nvSpPr>
        <p:spPr>
          <a:xfrm>
            <a:off x="840317" y="365126"/>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1717BC0-FA66-4151-8DBE-5A9F5C9E2755}"/>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8E1041A3-584C-4BA5-BA81-B0018D72CDC1}"/>
              </a:ext>
            </a:extLst>
          </p:cNvPr>
          <p:cNvSpPr>
            <a:spLocks noGrp="1"/>
          </p:cNvSpPr>
          <p:nvPr>
            <p:ph sz="half" idx="2"/>
          </p:nvPr>
        </p:nvSpPr>
        <p:spPr>
          <a:xfrm>
            <a:off x="840318" y="2505075"/>
            <a:ext cx="5158316"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BAE2AB4F-A404-4F55-BF34-8B105B3D137F}"/>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08CCC90E-6800-4C29-83A0-F7C297860F3C}"/>
              </a:ext>
            </a:extLst>
          </p:cNvPr>
          <p:cNvSpPr>
            <a:spLocks noGrp="1"/>
          </p:cNvSpPr>
          <p:nvPr>
            <p:ph sz="quarter" idx="4"/>
          </p:nvPr>
        </p:nvSpPr>
        <p:spPr>
          <a:xfrm>
            <a:off x="6172200" y="2505075"/>
            <a:ext cx="518371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CFC30F57-E30A-4866-9007-65A1CEF87C20}"/>
              </a:ext>
            </a:extLst>
          </p:cNvPr>
          <p:cNvSpPr>
            <a:spLocks noGrp="1"/>
          </p:cNvSpPr>
          <p:nvPr>
            <p:ph type="dt" sz="half" idx="10"/>
          </p:nvPr>
        </p:nvSpPr>
        <p:spPr/>
        <p:txBody>
          <a:bodyPr/>
          <a:lstStyle>
            <a:lvl1pPr>
              <a:defRPr/>
            </a:lvl1pPr>
          </a:lstStyle>
          <a:p>
            <a:fld id="{B79445E8-19F0-41F8-A0C1-8C308950E601}" type="datetime3">
              <a:rPr lang="da-DK" altLang="da-DK"/>
              <a:pPr/>
              <a:t>14.10.2019</a:t>
            </a:fld>
            <a:endParaRPr lang="da-DK" altLang="da-DK"/>
          </a:p>
        </p:txBody>
      </p:sp>
      <p:sp>
        <p:nvSpPr>
          <p:cNvPr id="8" name="Pladsholder til sidefod 7">
            <a:extLst>
              <a:ext uri="{FF2B5EF4-FFF2-40B4-BE49-F238E27FC236}">
                <a16:creationId xmlns:a16="http://schemas.microsoft.com/office/drawing/2014/main" id="{5184DFDF-8D75-4D01-86BE-A6DA46D8A30D}"/>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9" name="Pladsholder til slidenummer 8">
            <a:extLst>
              <a:ext uri="{FF2B5EF4-FFF2-40B4-BE49-F238E27FC236}">
                <a16:creationId xmlns:a16="http://schemas.microsoft.com/office/drawing/2014/main" id="{7B66D21D-795F-4C35-B7CE-0D4424C8A4C9}"/>
              </a:ext>
            </a:extLst>
          </p:cNvPr>
          <p:cNvSpPr>
            <a:spLocks noGrp="1"/>
          </p:cNvSpPr>
          <p:nvPr>
            <p:ph type="sldNum" sz="quarter" idx="12"/>
          </p:nvPr>
        </p:nvSpPr>
        <p:spPr/>
        <p:txBody>
          <a:bodyPr/>
          <a:lstStyle>
            <a:lvl1pPr>
              <a:defRPr/>
            </a:lvl1pPr>
          </a:lstStyle>
          <a:p>
            <a:r>
              <a:rPr lang="da-DK" altLang="da-DK"/>
              <a:t>Side </a:t>
            </a:r>
            <a:fld id="{55B8C8AB-C52D-47EC-A0E4-17B8E232392B}" type="slidenum">
              <a:rPr lang="da-DK" altLang="da-DK"/>
              <a:pPr/>
              <a:t>‹nr.›</a:t>
            </a:fld>
            <a:endParaRPr lang="da-DK" altLang="da-DK"/>
          </a:p>
        </p:txBody>
      </p:sp>
    </p:spTree>
    <p:extLst>
      <p:ext uri="{BB962C8B-B14F-4D97-AF65-F5344CB8AC3E}">
        <p14:creationId xmlns:p14="http://schemas.microsoft.com/office/powerpoint/2010/main" val="30532192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5681DB-D744-4E0E-BBBC-C790EAEC13BF}"/>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F74AD0FC-8194-4E51-B9AC-24F12AB95924}"/>
              </a:ext>
            </a:extLst>
          </p:cNvPr>
          <p:cNvSpPr>
            <a:spLocks noGrp="1"/>
          </p:cNvSpPr>
          <p:nvPr>
            <p:ph type="dt" sz="half" idx="10"/>
          </p:nvPr>
        </p:nvSpPr>
        <p:spPr/>
        <p:txBody>
          <a:bodyPr/>
          <a:lstStyle>
            <a:lvl1pPr>
              <a:defRPr/>
            </a:lvl1pPr>
          </a:lstStyle>
          <a:p>
            <a:fld id="{0FF09D7A-BB4D-4E01-B306-514B9F40856B}" type="datetime3">
              <a:rPr lang="da-DK" altLang="da-DK"/>
              <a:pPr/>
              <a:t>14.10.2019</a:t>
            </a:fld>
            <a:endParaRPr lang="da-DK" altLang="da-DK"/>
          </a:p>
        </p:txBody>
      </p:sp>
      <p:sp>
        <p:nvSpPr>
          <p:cNvPr id="4" name="Pladsholder til sidefod 3">
            <a:extLst>
              <a:ext uri="{FF2B5EF4-FFF2-40B4-BE49-F238E27FC236}">
                <a16:creationId xmlns:a16="http://schemas.microsoft.com/office/drawing/2014/main" id="{6FC1D7C8-43BB-48A0-9FF2-02CEAFB3FBE0}"/>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5" name="Pladsholder til slidenummer 4">
            <a:extLst>
              <a:ext uri="{FF2B5EF4-FFF2-40B4-BE49-F238E27FC236}">
                <a16:creationId xmlns:a16="http://schemas.microsoft.com/office/drawing/2014/main" id="{9524AB99-CA79-4AA0-9CAD-529721821746}"/>
              </a:ext>
            </a:extLst>
          </p:cNvPr>
          <p:cNvSpPr>
            <a:spLocks noGrp="1"/>
          </p:cNvSpPr>
          <p:nvPr>
            <p:ph type="sldNum" sz="quarter" idx="12"/>
          </p:nvPr>
        </p:nvSpPr>
        <p:spPr/>
        <p:txBody>
          <a:bodyPr/>
          <a:lstStyle>
            <a:lvl1pPr>
              <a:defRPr/>
            </a:lvl1pPr>
          </a:lstStyle>
          <a:p>
            <a:r>
              <a:rPr lang="da-DK" altLang="da-DK"/>
              <a:t>Side </a:t>
            </a:r>
            <a:fld id="{5A393919-F891-46B7-B016-6F6479088A0C}" type="slidenum">
              <a:rPr lang="da-DK" altLang="da-DK"/>
              <a:pPr/>
              <a:t>‹nr.›</a:t>
            </a:fld>
            <a:endParaRPr lang="da-DK" altLang="da-DK"/>
          </a:p>
        </p:txBody>
      </p:sp>
    </p:spTree>
    <p:extLst>
      <p:ext uri="{BB962C8B-B14F-4D97-AF65-F5344CB8AC3E}">
        <p14:creationId xmlns:p14="http://schemas.microsoft.com/office/powerpoint/2010/main" val="13782256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957358AB-16E0-40EC-B7F2-F76B71549132}"/>
              </a:ext>
            </a:extLst>
          </p:cNvPr>
          <p:cNvSpPr>
            <a:spLocks noGrp="1"/>
          </p:cNvSpPr>
          <p:nvPr>
            <p:ph type="dt" sz="half" idx="10"/>
          </p:nvPr>
        </p:nvSpPr>
        <p:spPr/>
        <p:txBody>
          <a:bodyPr/>
          <a:lstStyle>
            <a:lvl1pPr>
              <a:defRPr/>
            </a:lvl1pPr>
          </a:lstStyle>
          <a:p>
            <a:fld id="{BA2A7D2C-7BD5-4442-A47E-FE899ED67A99}" type="datetime3">
              <a:rPr lang="da-DK" altLang="da-DK"/>
              <a:pPr/>
              <a:t>14.10.2019</a:t>
            </a:fld>
            <a:endParaRPr lang="da-DK" altLang="da-DK"/>
          </a:p>
        </p:txBody>
      </p:sp>
      <p:sp>
        <p:nvSpPr>
          <p:cNvPr id="3" name="Pladsholder til sidefod 2">
            <a:extLst>
              <a:ext uri="{FF2B5EF4-FFF2-40B4-BE49-F238E27FC236}">
                <a16:creationId xmlns:a16="http://schemas.microsoft.com/office/drawing/2014/main" id="{3A15F382-761E-4EAB-A7D7-600EBD472617}"/>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4" name="Pladsholder til slidenummer 3">
            <a:extLst>
              <a:ext uri="{FF2B5EF4-FFF2-40B4-BE49-F238E27FC236}">
                <a16:creationId xmlns:a16="http://schemas.microsoft.com/office/drawing/2014/main" id="{D8588A4A-335E-434E-A720-054A35CDB5DA}"/>
              </a:ext>
            </a:extLst>
          </p:cNvPr>
          <p:cNvSpPr>
            <a:spLocks noGrp="1"/>
          </p:cNvSpPr>
          <p:nvPr>
            <p:ph type="sldNum" sz="quarter" idx="12"/>
          </p:nvPr>
        </p:nvSpPr>
        <p:spPr/>
        <p:txBody>
          <a:bodyPr/>
          <a:lstStyle>
            <a:lvl1pPr>
              <a:defRPr/>
            </a:lvl1pPr>
          </a:lstStyle>
          <a:p>
            <a:r>
              <a:rPr lang="da-DK" altLang="da-DK"/>
              <a:t>Side </a:t>
            </a:r>
            <a:fld id="{0BD92D72-98D9-4240-9EBB-625B62224EFA}" type="slidenum">
              <a:rPr lang="da-DK" altLang="da-DK"/>
              <a:pPr/>
              <a:t>‹nr.›</a:t>
            </a:fld>
            <a:endParaRPr lang="da-DK" altLang="da-DK"/>
          </a:p>
        </p:txBody>
      </p:sp>
    </p:spTree>
    <p:extLst>
      <p:ext uri="{BB962C8B-B14F-4D97-AF65-F5344CB8AC3E}">
        <p14:creationId xmlns:p14="http://schemas.microsoft.com/office/powerpoint/2010/main" val="13146764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E0EE4A-A3B9-4D92-A599-1169BFD79D8A}"/>
              </a:ext>
            </a:extLst>
          </p:cNvPr>
          <p:cNvSpPr>
            <a:spLocks noGrp="1"/>
          </p:cNvSpPr>
          <p:nvPr>
            <p:ph type="title"/>
          </p:nvPr>
        </p:nvSpPr>
        <p:spPr>
          <a:xfrm>
            <a:off x="840318" y="457200"/>
            <a:ext cx="3932767" cy="1600200"/>
          </a:xfrm>
        </p:spPr>
        <p:txBody>
          <a:bodyPr/>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47DECBAE-9B10-4D18-B79B-2D09478A4D75}"/>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52092737-56EA-4DC0-96AE-16095B512B0B}"/>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874892B-D0B1-4EA4-A6F4-BF4264D8F5AF}"/>
              </a:ext>
            </a:extLst>
          </p:cNvPr>
          <p:cNvSpPr>
            <a:spLocks noGrp="1"/>
          </p:cNvSpPr>
          <p:nvPr>
            <p:ph type="dt" sz="half" idx="10"/>
          </p:nvPr>
        </p:nvSpPr>
        <p:spPr/>
        <p:txBody>
          <a:bodyPr/>
          <a:lstStyle>
            <a:lvl1pPr>
              <a:defRPr/>
            </a:lvl1pPr>
          </a:lstStyle>
          <a:p>
            <a:fld id="{A61B2D91-9E98-4AD6-95B4-D8A74A4F6E35}" type="datetime3">
              <a:rPr lang="da-DK" altLang="da-DK"/>
              <a:pPr/>
              <a:t>14.10.2019</a:t>
            </a:fld>
            <a:endParaRPr lang="da-DK" altLang="da-DK"/>
          </a:p>
        </p:txBody>
      </p:sp>
      <p:sp>
        <p:nvSpPr>
          <p:cNvPr id="6" name="Pladsholder til sidefod 5">
            <a:extLst>
              <a:ext uri="{FF2B5EF4-FFF2-40B4-BE49-F238E27FC236}">
                <a16:creationId xmlns:a16="http://schemas.microsoft.com/office/drawing/2014/main" id="{9F4F31A2-2CAA-45E4-BB65-B41FA9D9F5FE}"/>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7" name="Pladsholder til slidenummer 6">
            <a:extLst>
              <a:ext uri="{FF2B5EF4-FFF2-40B4-BE49-F238E27FC236}">
                <a16:creationId xmlns:a16="http://schemas.microsoft.com/office/drawing/2014/main" id="{508B1A71-2437-4176-964B-2F9315C91D81}"/>
              </a:ext>
            </a:extLst>
          </p:cNvPr>
          <p:cNvSpPr>
            <a:spLocks noGrp="1"/>
          </p:cNvSpPr>
          <p:nvPr>
            <p:ph type="sldNum" sz="quarter" idx="12"/>
          </p:nvPr>
        </p:nvSpPr>
        <p:spPr/>
        <p:txBody>
          <a:bodyPr/>
          <a:lstStyle>
            <a:lvl1pPr>
              <a:defRPr/>
            </a:lvl1pPr>
          </a:lstStyle>
          <a:p>
            <a:r>
              <a:rPr lang="da-DK" altLang="da-DK"/>
              <a:t>Side </a:t>
            </a:r>
            <a:fld id="{C19A3263-7E31-4894-9EC7-C0FAC62E79A8}" type="slidenum">
              <a:rPr lang="da-DK" altLang="da-DK"/>
              <a:pPr/>
              <a:t>‹nr.›</a:t>
            </a:fld>
            <a:endParaRPr lang="da-DK" altLang="da-DK"/>
          </a:p>
        </p:txBody>
      </p:sp>
    </p:spTree>
    <p:extLst>
      <p:ext uri="{BB962C8B-B14F-4D97-AF65-F5344CB8AC3E}">
        <p14:creationId xmlns:p14="http://schemas.microsoft.com/office/powerpoint/2010/main" val="36439957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8E4C2B-DF28-4FEC-9F8C-41DD93BA878B}"/>
              </a:ext>
            </a:extLst>
          </p:cNvPr>
          <p:cNvSpPr>
            <a:spLocks noGrp="1"/>
          </p:cNvSpPr>
          <p:nvPr>
            <p:ph type="title"/>
          </p:nvPr>
        </p:nvSpPr>
        <p:spPr>
          <a:xfrm>
            <a:off x="840318" y="457200"/>
            <a:ext cx="3932767" cy="1600200"/>
          </a:xfrm>
        </p:spPr>
        <p:txBody>
          <a:bodyPr/>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520FC029-9AA6-4589-9FC3-8D695292D473}"/>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a:extLst>
              <a:ext uri="{FF2B5EF4-FFF2-40B4-BE49-F238E27FC236}">
                <a16:creationId xmlns:a16="http://schemas.microsoft.com/office/drawing/2014/main" id="{F1FED890-5B15-4D27-9DC4-D86B5DD4F6F1}"/>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8FB7842-3EB6-43D0-A868-32020EB6B323}"/>
              </a:ext>
            </a:extLst>
          </p:cNvPr>
          <p:cNvSpPr>
            <a:spLocks noGrp="1"/>
          </p:cNvSpPr>
          <p:nvPr>
            <p:ph type="dt" sz="half" idx="10"/>
          </p:nvPr>
        </p:nvSpPr>
        <p:spPr/>
        <p:txBody>
          <a:bodyPr/>
          <a:lstStyle>
            <a:lvl1pPr>
              <a:defRPr/>
            </a:lvl1pPr>
          </a:lstStyle>
          <a:p>
            <a:fld id="{3024DF9E-00F9-4043-B847-22B2C41D39D5}" type="datetime3">
              <a:rPr lang="da-DK" altLang="da-DK"/>
              <a:pPr/>
              <a:t>14.10.2019</a:t>
            </a:fld>
            <a:endParaRPr lang="da-DK" altLang="da-DK"/>
          </a:p>
        </p:txBody>
      </p:sp>
      <p:sp>
        <p:nvSpPr>
          <p:cNvPr id="6" name="Pladsholder til sidefod 5">
            <a:extLst>
              <a:ext uri="{FF2B5EF4-FFF2-40B4-BE49-F238E27FC236}">
                <a16:creationId xmlns:a16="http://schemas.microsoft.com/office/drawing/2014/main" id="{A5A232B1-8689-40F8-826A-122734281AE8}"/>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7" name="Pladsholder til slidenummer 6">
            <a:extLst>
              <a:ext uri="{FF2B5EF4-FFF2-40B4-BE49-F238E27FC236}">
                <a16:creationId xmlns:a16="http://schemas.microsoft.com/office/drawing/2014/main" id="{EC0F31FE-E3DB-46F2-9F47-98E83B75A921}"/>
              </a:ext>
            </a:extLst>
          </p:cNvPr>
          <p:cNvSpPr>
            <a:spLocks noGrp="1"/>
          </p:cNvSpPr>
          <p:nvPr>
            <p:ph type="sldNum" sz="quarter" idx="12"/>
          </p:nvPr>
        </p:nvSpPr>
        <p:spPr/>
        <p:txBody>
          <a:bodyPr/>
          <a:lstStyle>
            <a:lvl1pPr>
              <a:defRPr/>
            </a:lvl1pPr>
          </a:lstStyle>
          <a:p>
            <a:r>
              <a:rPr lang="da-DK" altLang="da-DK"/>
              <a:t>Side </a:t>
            </a:r>
            <a:fld id="{3B6D0261-7137-4E47-9500-F90D15E85A69}" type="slidenum">
              <a:rPr lang="da-DK" altLang="da-DK"/>
              <a:pPr/>
              <a:t>‹nr.›</a:t>
            </a:fld>
            <a:endParaRPr lang="da-DK" altLang="da-DK"/>
          </a:p>
        </p:txBody>
      </p:sp>
    </p:spTree>
    <p:extLst>
      <p:ext uri="{BB962C8B-B14F-4D97-AF65-F5344CB8AC3E}">
        <p14:creationId xmlns:p14="http://schemas.microsoft.com/office/powerpoint/2010/main" val="6087604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FA9D49-E833-411F-822D-0BA9EC9148DF}"/>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5492D30-8D2E-4440-93B1-46260742DCF1}"/>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3DFC13E-64F6-47D6-92CB-F8BC0C339929}"/>
              </a:ext>
            </a:extLst>
          </p:cNvPr>
          <p:cNvSpPr>
            <a:spLocks noGrp="1"/>
          </p:cNvSpPr>
          <p:nvPr>
            <p:ph type="dt" sz="half" idx="10"/>
          </p:nvPr>
        </p:nvSpPr>
        <p:spPr/>
        <p:txBody>
          <a:bodyPr/>
          <a:lstStyle>
            <a:lvl1pPr>
              <a:defRPr/>
            </a:lvl1pPr>
          </a:lstStyle>
          <a:p>
            <a:fld id="{A1367EFC-8551-4E64-AC0E-13A57246BD09}" type="datetime3">
              <a:rPr lang="da-DK" altLang="da-DK"/>
              <a:pPr/>
              <a:t>14.10.2019</a:t>
            </a:fld>
            <a:endParaRPr lang="da-DK" altLang="da-DK"/>
          </a:p>
        </p:txBody>
      </p:sp>
      <p:sp>
        <p:nvSpPr>
          <p:cNvPr id="5" name="Pladsholder til sidefod 4">
            <a:extLst>
              <a:ext uri="{FF2B5EF4-FFF2-40B4-BE49-F238E27FC236}">
                <a16:creationId xmlns:a16="http://schemas.microsoft.com/office/drawing/2014/main" id="{329923D9-D3C7-4649-A9D4-9994C828C4A6}"/>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6" name="Pladsholder til slidenummer 5">
            <a:extLst>
              <a:ext uri="{FF2B5EF4-FFF2-40B4-BE49-F238E27FC236}">
                <a16:creationId xmlns:a16="http://schemas.microsoft.com/office/drawing/2014/main" id="{1F5285C9-F80D-4423-AF7B-06814BB380B3}"/>
              </a:ext>
            </a:extLst>
          </p:cNvPr>
          <p:cNvSpPr>
            <a:spLocks noGrp="1"/>
          </p:cNvSpPr>
          <p:nvPr>
            <p:ph type="sldNum" sz="quarter" idx="12"/>
          </p:nvPr>
        </p:nvSpPr>
        <p:spPr/>
        <p:txBody>
          <a:bodyPr/>
          <a:lstStyle>
            <a:lvl1pPr>
              <a:defRPr/>
            </a:lvl1pPr>
          </a:lstStyle>
          <a:p>
            <a:r>
              <a:rPr lang="da-DK" altLang="da-DK"/>
              <a:t>Side </a:t>
            </a:r>
            <a:fld id="{BDEEA35C-F844-4D67-8BF3-EEE7A0DF6D22}" type="slidenum">
              <a:rPr lang="da-DK" altLang="da-DK"/>
              <a:pPr/>
              <a:t>‹nr.›</a:t>
            </a:fld>
            <a:endParaRPr lang="da-DK" altLang="da-DK"/>
          </a:p>
        </p:txBody>
      </p:sp>
    </p:spTree>
    <p:extLst>
      <p:ext uri="{BB962C8B-B14F-4D97-AF65-F5344CB8AC3E}">
        <p14:creationId xmlns:p14="http://schemas.microsoft.com/office/powerpoint/2010/main" val="40258980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233B3EA2-EC94-49F9-8F2E-A331D96251A0}"/>
              </a:ext>
            </a:extLst>
          </p:cNvPr>
          <p:cNvSpPr>
            <a:spLocks noGrp="1"/>
          </p:cNvSpPr>
          <p:nvPr>
            <p:ph type="title" orient="vert"/>
          </p:nvPr>
        </p:nvSpPr>
        <p:spPr>
          <a:xfrm>
            <a:off x="7245351" y="741364"/>
            <a:ext cx="2159000" cy="5495925"/>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3F976489-03F0-400F-8988-BF97183F4645}"/>
              </a:ext>
            </a:extLst>
          </p:cNvPr>
          <p:cNvSpPr>
            <a:spLocks noGrp="1"/>
          </p:cNvSpPr>
          <p:nvPr>
            <p:ph type="body" orient="vert" idx="1"/>
          </p:nvPr>
        </p:nvSpPr>
        <p:spPr>
          <a:xfrm>
            <a:off x="766234" y="741364"/>
            <a:ext cx="6275917" cy="5495925"/>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989C081-AA33-42D8-A0AF-CC4861C02EC5}"/>
              </a:ext>
            </a:extLst>
          </p:cNvPr>
          <p:cNvSpPr>
            <a:spLocks noGrp="1"/>
          </p:cNvSpPr>
          <p:nvPr>
            <p:ph type="dt" sz="half" idx="10"/>
          </p:nvPr>
        </p:nvSpPr>
        <p:spPr/>
        <p:txBody>
          <a:bodyPr/>
          <a:lstStyle>
            <a:lvl1pPr>
              <a:defRPr/>
            </a:lvl1pPr>
          </a:lstStyle>
          <a:p>
            <a:fld id="{E6C1452F-2F85-4F4E-94C6-2A7CC684A304}" type="datetime3">
              <a:rPr lang="da-DK" altLang="da-DK"/>
              <a:pPr/>
              <a:t>14.10.2019</a:t>
            </a:fld>
            <a:endParaRPr lang="da-DK" altLang="da-DK"/>
          </a:p>
        </p:txBody>
      </p:sp>
      <p:sp>
        <p:nvSpPr>
          <p:cNvPr id="5" name="Pladsholder til sidefod 4">
            <a:extLst>
              <a:ext uri="{FF2B5EF4-FFF2-40B4-BE49-F238E27FC236}">
                <a16:creationId xmlns:a16="http://schemas.microsoft.com/office/drawing/2014/main" id="{F6107F9F-D152-42B9-A205-766F0ABC17D9}"/>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6" name="Pladsholder til slidenummer 5">
            <a:extLst>
              <a:ext uri="{FF2B5EF4-FFF2-40B4-BE49-F238E27FC236}">
                <a16:creationId xmlns:a16="http://schemas.microsoft.com/office/drawing/2014/main" id="{5B1B92C8-CE83-47C8-A566-53CFF04D7027}"/>
              </a:ext>
            </a:extLst>
          </p:cNvPr>
          <p:cNvSpPr>
            <a:spLocks noGrp="1"/>
          </p:cNvSpPr>
          <p:nvPr>
            <p:ph type="sldNum" sz="quarter" idx="12"/>
          </p:nvPr>
        </p:nvSpPr>
        <p:spPr/>
        <p:txBody>
          <a:bodyPr/>
          <a:lstStyle>
            <a:lvl1pPr>
              <a:defRPr/>
            </a:lvl1pPr>
          </a:lstStyle>
          <a:p>
            <a:r>
              <a:rPr lang="da-DK" altLang="da-DK"/>
              <a:t>Side </a:t>
            </a:r>
            <a:fld id="{BA71708F-4A72-4FD0-B9A8-AA284B7CF60B}" type="slidenum">
              <a:rPr lang="da-DK" altLang="da-DK"/>
              <a:pPr/>
              <a:t>‹nr.›</a:t>
            </a:fld>
            <a:endParaRPr lang="da-DK" altLang="da-DK"/>
          </a:p>
        </p:txBody>
      </p:sp>
    </p:spTree>
    <p:extLst>
      <p:ext uri="{BB962C8B-B14F-4D97-AF65-F5344CB8AC3E}">
        <p14:creationId xmlns:p14="http://schemas.microsoft.com/office/powerpoint/2010/main" val="16827898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Indholdsobjekt">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4AC64199-CE7F-474D-A7A4-1E2E41D4E4A8}"/>
              </a:ext>
            </a:extLst>
          </p:cNvPr>
          <p:cNvSpPr>
            <a:spLocks noGrp="1"/>
          </p:cNvSpPr>
          <p:nvPr>
            <p:ph/>
          </p:nvPr>
        </p:nvSpPr>
        <p:spPr>
          <a:xfrm>
            <a:off x="766234" y="741364"/>
            <a:ext cx="8638117" cy="5495925"/>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3" name="Pladsholder til dato 2">
            <a:extLst>
              <a:ext uri="{FF2B5EF4-FFF2-40B4-BE49-F238E27FC236}">
                <a16:creationId xmlns:a16="http://schemas.microsoft.com/office/drawing/2014/main" id="{30425451-F12C-4A2C-A5BD-63DF38179625}"/>
              </a:ext>
            </a:extLst>
          </p:cNvPr>
          <p:cNvSpPr>
            <a:spLocks noGrp="1"/>
          </p:cNvSpPr>
          <p:nvPr>
            <p:ph type="dt" sz="half" idx="10"/>
          </p:nvPr>
        </p:nvSpPr>
        <p:spPr>
          <a:xfrm>
            <a:off x="9791700" y="5697539"/>
            <a:ext cx="2015067" cy="142875"/>
          </a:xfrm>
        </p:spPr>
        <p:txBody>
          <a:bodyPr/>
          <a:lstStyle>
            <a:lvl1pPr>
              <a:defRPr/>
            </a:lvl1pPr>
          </a:lstStyle>
          <a:p>
            <a:fld id="{C10F7EB2-9E33-4F43-8399-1399E607BA06}" type="datetime3">
              <a:rPr lang="da-DK" altLang="da-DK"/>
              <a:pPr/>
              <a:t>14.10.2019</a:t>
            </a:fld>
            <a:endParaRPr lang="da-DK" altLang="da-DK"/>
          </a:p>
        </p:txBody>
      </p:sp>
      <p:sp>
        <p:nvSpPr>
          <p:cNvPr id="4" name="Pladsholder til sidefod 3">
            <a:extLst>
              <a:ext uri="{FF2B5EF4-FFF2-40B4-BE49-F238E27FC236}">
                <a16:creationId xmlns:a16="http://schemas.microsoft.com/office/drawing/2014/main" id="{25996B34-2A3E-42BA-9238-22D8DA003666}"/>
              </a:ext>
            </a:extLst>
          </p:cNvPr>
          <p:cNvSpPr>
            <a:spLocks noGrp="1"/>
          </p:cNvSpPr>
          <p:nvPr>
            <p:ph type="ftr" sz="quarter" idx="11"/>
          </p:nvPr>
        </p:nvSpPr>
        <p:spPr>
          <a:xfrm>
            <a:off x="9791700" y="5848350"/>
            <a:ext cx="2015067" cy="280988"/>
          </a:xfrm>
        </p:spPr>
        <p:txBody>
          <a:bodyPr/>
          <a:lstStyle>
            <a:lvl1pPr>
              <a:defRPr/>
            </a:lvl1pPr>
          </a:lstStyle>
          <a:p>
            <a:r>
              <a:rPr lang="da-DK" altLang="da-DK"/>
              <a:t>Titel - Ændre dato og Titel i Vis &gt; Hoved/Sidefod</a:t>
            </a:r>
          </a:p>
        </p:txBody>
      </p:sp>
      <p:sp>
        <p:nvSpPr>
          <p:cNvPr id="5" name="Pladsholder til slidenummer 4">
            <a:extLst>
              <a:ext uri="{FF2B5EF4-FFF2-40B4-BE49-F238E27FC236}">
                <a16:creationId xmlns:a16="http://schemas.microsoft.com/office/drawing/2014/main" id="{578988B0-090F-4936-B910-0A52C5FB4CD2}"/>
              </a:ext>
            </a:extLst>
          </p:cNvPr>
          <p:cNvSpPr>
            <a:spLocks noGrp="1"/>
          </p:cNvSpPr>
          <p:nvPr>
            <p:ph type="sldNum" sz="quarter" idx="12"/>
          </p:nvPr>
        </p:nvSpPr>
        <p:spPr>
          <a:xfrm>
            <a:off x="9791700" y="6129339"/>
            <a:ext cx="2015067" cy="142875"/>
          </a:xfrm>
        </p:spPr>
        <p:txBody>
          <a:bodyPr/>
          <a:lstStyle>
            <a:lvl1pPr>
              <a:defRPr/>
            </a:lvl1pPr>
          </a:lstStyle>
          <a:p>
            <a:r>
              <a:rPr lang="da-DK" altLang="da-DK"/>
              <a:t>Side </a:t>
            </a:r>
            <a:fld id="{2F2A10D4-F6D1-4EBC-BDD2-170E6EB7790B}" type="slidenum">
              <a:rPr lang="da-DK" altLang="da-DK"/>
              <a:pPr/>
              <a:t>‹nr.›</a:t>
            </a:fld>
            <a:endParaRPr lang="da-DK" altLang="da-DK"/>
          </a:p>
        </p:txBody>
      </p:sp>
    </p:spTree>
    <p:extLst>
      <p:ext uri="{BB962C8B-B14F-4D97-AF65-F5344CB8AC3E}">
        <p14:creationId xmlns:p14="http://schemas.microsoft.com/office/powerpoint/2010/main" val="4190069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AndTx" preserve="1">
  <p:cSld name="Titel, indholdsobjekt og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042CB-156E-48E3-8E5F-13D33E3D2BCC}"/>
              </a:ext>
            </a:extLst>
          </p:cNvPr>
          <p:cNvSpPr>
            <a:spLocks noGrp="1"/>
          </p:cNvSpPr>
          <p:nvPr>
            <p:ph type="title"/>
          </p:nvPr>
        </p:nvSpPr>
        <p:spPr>
          <a:xfrm>
            <a:off x="766234" y="741364"/>
            <a:ext cx="8638117" cy="1247775"/>
          </a:xfrm>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33678C45-0DDE-41BA-B7EF-73F5CAA569B7}"/>
              </a:ext>
            </a:extLst>
          </p:cNvPr>
          <p:cNvSpPr>
            <a:spLocks noGrp="1"/>
          </p:cNvSpPr>
          <p:nvPr>
            <p:ph sz="half" idx="1"/>
          </p:nvPr>
        </p:nvSpPr>
        <p:spPr>
          <a:xfrm>
            <a:off x="766233" y="2089150"/>
            <a:ext cx="4216400" cy="41481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876F84A3-C87C-49FE-9570-BE61DC538AE8}"/>
              </a:ext>
            </a:extLst>
          </p:cNvPr>
          <p:cNvSpPr>
            <a:spLocks noGrp="1"/>
          </p:cNvSpPr>
          <p:nvPr>
            <p:ph type="body" sz="half" idx="2"/>
          </p:nvPr>
        </p:nvSpPr>
        <p:spPr>
          <a:xfrm>
            <a:off x="5185834" y="2089150"/>
            <a:ext cx="4218517" cy="41481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568BEDEC-04A1-4A9C-A192-B0CB18745C1D}"/>
              </a:ext>
            </a:extLst>
          </p:cNvPr>
          <p:cNvSpPr>
            <a:spLocks noGrp="1"/>
          </p:cNvSpPr>
          <p:nvPr>
            <p:ph type="dt" sz="half" idx="10"/>
          </p:nvPr>
        </p:nvSpPr>
        <p:spPr>
          <a:xfrm>
            <a:off x="9791700" y="5697539"/>
            <a:ext cx="2015067" cy="142875"/>
          </a:xfrm>
        </p:spPr>
        <p:txBody>
          <a:bodyPr/>
          <a:lstStyle>
            <a:lvl1pPr>
              <a:defRPr/>
            </a:lvl1pPr>
          </a:lstStyle>
          <a:p>
            <a:fld id="{54683ED4-65A0-4EBE-8BBC-8277262C689E}" type="datetime3">
              <a:rPr lang="da-DK" altLang="da-DK"/>
              <a:pPr/>
              <a:t>14.10.2019</a:t>
            </a:fld>
            <a:endParaRPr lang="da-DK" altLang="da-DK"/>
          </a:p>
        </p:txBody>
      </p:sp>
      <p:sp>
        <p:nvSpPr>
          <p:cNvPr id="6" name="Pladsholder til sidefod 5">
            <a:extLst>
              <a:ext uri="{FF2B5EF4-FFF2-40B4-BE49-F238E27FC236}">
                <a16:creationId xmlns:a16="http://schemas.microsoft.com/office/drawing/2014/main" id="{968EB444-BAB3-4B74-B72E-99AD6EC1BBC5}"/>
              </a:ext>
            </a:extLst>
          </p:cNvPr>
          <p:cNvSpPr>
            <a:spLocks noGrp="1"/>
          </p:cNvSpPr>
          <p:nvPr>
            <p:ph type="ftr" sz="quarter" idx="11"/>
          </p:nvPr>
        </p:nvSpPr>
        <p:spPr>
          <a:xfrm>
            <a:off x="9791700" y="5848350"/>
            <a:ext cx="2015067" cy="280988"/>
          </a:xfrm>
        </p:spPr>
        <p:txBody>
          <a:bodyPr/>
          <a:lstStyle>
            <a:lvl1pPr>
              <a:defRPr/>
            </a:lvl1pPr>
          </a:lstStyle>
          <a:p>
            <a:r>
              <a:rPr lang="da-DK" altLang="da-DK"/>
              <a:t>Titel - Ændre dato og Titel i Vis &gt; Hoved/Sidefod</a:t>
            </a:r>
          </a:p>
        </p:txBody>
      </p:sp>
      <p:sp>
        <p:nvSpPr>
          <p:cNvPr id="7" name="Pladsholder til slidenummer 6">
            <a:extLst>
              <a:ext uri="{FF2B5EF4-FFF2-40B4-BE49-F238E27FC236}">
                <a16:creationId xmlns:a16="http://schemas.microsoft.com/office/drawing/2014/main" id="{E055EFFE-962F-4C67-B0F9-08181F463C32}"/>
              </a:ext>
            </a:extLst>
          </p:cNvPr>
          <p:cNvSpPr>
            <a:spLocks noGrp="1"/>
          </p:cNvSpPr>
          <p:nvPr>
            <p:ph type="sldNum" sz="quarter" idx="12"/>
          </p:nvPr>
        </p:nvSpPr>
        <p:spPr>
          <a:xfrm>
            <a:off x="9791700" y="6129339"/>
            <a:ext cx="2015067" cy="142875"/>
          </a:xfrm>
        </p:spPr>
        <p:txBody>
          <a:bodyPr/>
          <a:lstStyle>
            <a:lvl1pPr>
              <a:defRPr/>
            </a:lvl1pPr>
          </a:lstStyle>
          <a:p>
            <a:r>
              <a:rPr lang="da-DK" altLang="da-DK"/>
              <a:t>Side </a:t>
            </a:r>
            <a:fld id="{89D19B5A-53D3-4C0D-87FC-40C9BE80B918}" type="slidenum">
              <a:rPr lang="da-DK" altLang="da-DK"/>
              <a:pPr/>
              <a:t>‹nr.›</a:t>
            </a:fld>
            <a:endParaRPr lang="da-DK" altLang="da-DK"/>
          </a:p>
        </p:txBody>
      </p:sp>
    </p:spTree>
    <p:extLst>
      <p:ext uri="{BB962C8B-B14F-4D97-AF65-F5344CB8AC3E}">
        <p14:creationId xmlns:p14="http://schemas.microsoft.com/office/powerpoint/2010/main" val="40876798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reserve="1">
  <p:cSld name="Titel, tekst og 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C2575B-F602-4E2C-9973-1968BA500C51}"/>
              </a:ext>
            </a:extLst>
          </p:cNvPr>
          <p:cNvSpPr>
            <a:spLocks noGrp="1"/>
          </p:cNvSpPr>
          <p:nvPr>
            <p:ph type="title"/>
          </p:nvPr>
        </p:nvSpPr>
        <p:spPr>
          <a:xfrm>
            <a:off x="766234" y="741364"/>
            <a:ext cx="8638117" cy="1247775"/>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FEAECED9-F703-4098-8C6B-CE612CDC1937}"/>
              </a:ext>
            </a:extLst>
          </p:cNvPr>
          <p:cNvSpPr>
            <a:spLocks noGrp="1"/>
          </p:cNvSpPr>
          <p:nvPr>
            <p:ph type="body" sz="half" idx="1"/>
          </p:nvPr>
        </p:nvSpPr>
        <p:spPr>
          <a:xfrm>
            <a:off x="766233" y="2089150"/>
            <a:ext cx="4216400" cy="41481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42F0F81E-F476-4BB7-B938-61AE94F2586D}"/>
              </a:ext>
            </a:extLst>
          </p:cNvPr>
          <p:cNvSpPr>
            <a:spLocks noGrp="1"/>
          </p:cNvSpPr>
          <p:nvPr>
            <p:ph sz="quarter" idx="2"/>
          </p:nvPr>
        </p:nvSpPr>
        <p:spPr>
          <a:xfrm>
            <a:off x="5185834" y="2089151"/>
            <a:ext cx="4218517" cy="1997075"/>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indhold 4">
            <a:extLst>
              <a:ext uri="{FF2B5EF4-FFF2-40B4-BE49-F238E27FC236}">
                <a16:creationId xmlns:a16="http://schemas.microsoft.com/office/drawing/2014/main" id="{90781462-0BFD-476E-A5A6-CED9DE679993}"/>
              </a:ext>
            </a:extLst>
          </p:cNvPr>
          <p:cNvSpPr>
            <a:spLocks noGrp="1"/>
          </p:cNvSpPr>
          <p:nvPr>
            <p:ph sz="quarter" idx="3"/>
          </p:nvPr>
        </p:nvSpPr>
        <p:spPr>
          <a:xfrm>
            <a:off x="5185834" y="4238626"/>
            <a:ext cx="4218517" cy="199866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dato 5">
            <a:extLst>
              <a:ext uri="{FF2B5EF4-FFF2-40B4-BE49-F238E27FC236}">
                <a16:creationId xmlns:a16="http://schemas.microsoft.com/office/drawing/2014/main" id="{CBDF6344-1677-4BB7-9BDD-2EAFED91BA81}"/>
              </a:ext>
            </a:extLst>
          </p:cNvPr>
          <p:cNvSpPr>
            <a:spLocks noGrp="1"/>
          </p:cNvSpPr>
          <p:nvPr>
            <p:ph type="dt" sz="half" idx="10"/>
          </p:nvPr>
        </p:nvSpPr>
        <p:spPr>
          <a:xfrm>
            <a:off x="9791700" y="5697539"/>
            <a:ext cx="2015067" cy="142875"/>
          </a:xfrm>
        </p:spPr>
        <p:txBody>
          <a:bodyPr/>
          <a:lstStyle>
            <a:lvl1pPr>
              <a:defRPr/>
            </a:lvl1pPr>
          </a:lstStyle>
          <a:p>
            <a:fld id="{87E99BE2-05AE-4950-A9D6-145CE9AF9F5C}" type="datetime3">
              <a:rPr lang="da-DK" altLang="da-DK"/>
              <a:pPr/>
              <a:t>14.10.2019</a:t>
            </a:fld>
            <a:endParaRPr lang="da-DK" altLang="da-DK"/>
          </a:p>
        </p:txBody>
      </p:sp>
      <p:sp>
        <p:nvSpPr>
          <p:cNvPr id="7" name="Pladsholder til sidefod 6">
            <a:extLst>
              <a:ext uri="{FF2B5EF4-FFF2-40B4-BE49-F238E27FC236}">
                <a16:creationId xmlns:a16="http://schemas.microsoft.com/office/drawing/2014/main" id="{1A9623D8-152A-46D0-9612-94A5D1D2CA75}"/>
              </a:ext>
            </a:extLst>
          </p:cNvPr>
          <p:cNvSpPr>
            <a:spLocks noGrp="1"/>
          </p:cNvSpPr>
          <p:nvPr>
            <p:ph type="ftr" sz="quarter" idx="11"/>
          </p:nvPr>
        </p:nvSpPr>
        <p:spPr>
          <a:xfrm>
            <a:off x="9791700" y="5848350"/>
            <a:ext cx="2015067" cy="280988"/>
          </a:xfrm>
        </p:spPr>
        <p:txBody>
          <a:bodyPr/>
          <a:lstStyle>
            <a:lvl1pPr>
              <a:defRPr/>
            </a:lvl1pPr>
          </a:lstStyle>
          <a:p>
            <a:r>
              <a:rPr lang="da-DK" altLang="da-DK"/>
              <a:t>Titel - Ændre dato og Titel i Vis &gt; Hoved/Sidefod</a:t>
            </a:r>
          </a:p>
        </p:txBody>
      </p:sp>
      <p:sp>
        <p:nvSpPr>
          <p:cNvPr id="8" name="Pladsholder til slidenummer 7">
            <a:extLst>
              <a:ext uri="{FF2B5EF4-FFF2-40B4-BE49-F238E27FC236}">
                <a16:creationId xmlns:a16="http://schemas.microsoft.com/office/drawing/2014/main" id="{1AE9EB38-76FE-4F7B-B48A-B38C7CF9CC6F}"/>
              </a:ext>
            </a:extLst>
          </p:cNvPr>
          <p:cNvSpPr>
            <a:spLocks noGrp="1"/>
          </p:cNvSpPr>
          <p:nvPr>
            <p:ph type="sldNum" sz="quarter" idx="12"/>
          </p:nvPr>
        </p:nvSpPr>
        <p:spPr>
          <a:xfrm>
            <a:off x="9791700" y="6129339"/>
            <a:ext cx="2015067" cy="142875"/>
          </a:xfrm>
        </p:spPr>
        <p:txBody>
          <a:bodyPr/>
          <a:lstStyle>
            <a:lvl1pPr>
              <a:defRPr/>
            </a:lvl1pPr>
          </a:lstStyle>
          <a:p>
            <a:r>
              <a:rPr lang="da-DK" altLang="da-DK"/>
              <a:t>Side </a:t>
            </a:r>
            <a:fld id="{4C46411E-3D9A-4252-805B-4C67C06AE8D6}" type="slidenum">
              <a:rPr lang="da-DK" altLang="da-DK"/>
              <a:pPr/>
              <a:t>‹nr.›</a:t>
            </a:fld>
            <a:endParaRPr lang="da-DK" altLang="da-DK"/>
          </a:p>
        </p:txBody>
      </p:sp>
    </p:spTree>
    <p:extLst>
      <p:ext uri="{BB962C8B-B14F-4D97-AF65-F5344CB8AC3E}">
        <p14:creationId xmlns:p14="http://schemas.microsoft.com/office/powerpoint/2010/main" val="3655177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fld id="{24FB71EE-AC42-46EA-88D4-FBE16B03E359}" type="datetime3">
              <a:rPr lang="da-DK" altLang="da-DK"/>
              <a:pPr/>
              <a:t>14.10.2019</a:t>
            </a:fld>
            <a:endParaRPr lang="da-DK" altLang="da-DK"/>
          </a:p>
        </p:txBody>
      </p:sp>
      <p:sp>
        <p:nvSpPr>
          <p:cNvPr id="5" name="Pladsholder til sidefod 4"/>
          <p:cNvSpPr>
            <a:spLocks noGrp="1"/>
          </p:cNvSpPr>
          <p:nvPr>
            <p:ph type="ftr" sz="quarter" idx="11"/>
          </p:nvPr>
        </p:nvSpPr>
        <p:spPr/>
        <p:txBody>
          <a:bodyPr/>
          <a:lstStyle>
            <a:lvl1pPr>
              <a:defRPr/>
            </a:lvl1pPr>
          </a:lstStyle>
          <a:p>
            <a:r>
              <a:rPr lang="da-DK" altLang="da-DK"/>
              <a:t>Titel - Ændre dato og Titel i Vis &gt; Hoved/Sidefod</a:t>
            </a:r>
          </a:p>
        </p:txBody>
      </p:sp>
      <p:sp>
        <p:nvSpPr>
          <p:cNvPr id="6" name="Pladsholder til diasnummer 5"/>
          <p:cNvSpPr>
            <a:spLocks noGrp="1"/>
          </p:cNvSpPr>
          <p:nvPr>
            <p:ph type="sldNum" sz="quarter" idx="12"/>
          </p:nvPr>
        </p:nvSpPr>
        <p:spPr/>
        <p:txBody>
          <a:bodyPr/>
          <a:lstStyle>
            <a:lvl1pPr>
              <a:defRPr/>
            </a:lvl1pPr>
          </a:lstStyle>
          <a:p>
            <a:r>
              <a:rPr lang="da-DK" altLang="da-DK"/>
              <a:t>Side </a:t>
            </a:r>
            <a:fld id="{AEDD6E89-8B2E-4A34-B042-3839076914DD}" type="slidenum">
              <a:rPr lang="da-DK" altLang="da-DK"/>
              <a:pPr/>
              <a:t>‹nr.›</a:t>
            </a:fld>
            <a:endParaRPr lang="da-DK" altLang="da-DK"/>
          </a:p>
        </p:txBody>
      </p:sp>
    </p:spTree>
    <p:extLst>
      <p:ext uri="{BB962C8B-B14F-4D97-AF65-F5344CB8AC3E}">
        <p14:creationId xmlns:p14="http://schemas.microsoft.com/office/powerpoint/2010/main" val="24767782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3082" name="Rectangle 10">
            <a:extLst>
              <a:ext uri="{FF2B5EF4-FFF2-40B4-BE49-F238E27FC236}">
                <a16:creationId xmlns:a16="http://schemas.microsoft.com/office/drawing/2014/main" id="{5ED38710-325C-4785-BF59-5635CB615F7A}"/>
              </a:ext>
            </a:extLst>
          </p:cNvPr>
          <p:cNvSpPr>
            <a:spLocks noChangeArrowheads="1"/>
          </p:cNvSpPr>
          <p:nvPr/>
        </p:nvSpPr>
        <p:spPr bwMode="auto">
          <a:xfrm>
            <a:off x="0" y="741363"/>
            <a:ext cx="12192000" cy="5830887"/>
          </a:xfrm>
          <a:prstGeom prst="rect">
            <a:avLst/>
          </a:prstGeom>
          <a:solidFill>
            <a:srgbClr val="ECECE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a-DK" sz="1800"/>
          </a:p>
        </p:txBody>
      </p:sp>
      <p:sp>
        <p:nvSpPr>
          <p:cNvPr id="3074" name="Rectangle 2">
            <a:extLst>
              <a:ext uri="{FF2B5EF4-FFF2-40B4-BE49-F238E27FC236}">
                <a16:creationId xmlns:a16="http://schemas.microsoft.com/office/drawing/2014/main" id="{E9C55481-2C4B-439C-A370-20EB081E5BCA}"/>
              </a:ext>
            </a:extLst>
          </p:cNvPr>
          <p:cNvSpPr>
            <a:spLocks noGrp="1" noChangeArrowheads="1"/>
          </p:cNvSpPr>
          <p:nvPr>
            <p:ph type="ctrTitle"/>
          </p:nvPr>
        </p:nvSpPr>
        <p:spPr>
          <a:xfrm>
            <a:off x="1013885" y="741363"/>
            <a:ext cx="8394700" cy="4056062"/>
          </a:xfrm>
        </p:spPr>
        <p:txBody>
          <a:bodyPr bIns="0"/>
          <a:lstStyle>
            <a:lvl1pPr>
              <a:lnSpc>
                <a:spcPts val="8500"/>
              </a:lnSpc>
              <a:defRPr sz="9000">
                <a:solidFill>
                  <a:srgbClr val="11B3CD"/>
                </a:solidFill>
              </a:defRPr>
            </a:lvl1pPr>
          </a:lstStyle>
          <a:p>
            <a:pPr lvl="0"/>
            <a:r>
              <a:rPr lang="da-DK" altLang="da-DK" noProof="0"/>
              <a:t>Klik for at redigere titeltypografien i masteren</a:t>
            </a:r>
          </a:p>
        </p:txBody>
      </p:sp>
      <p:sp>
        <p:nvSpPr>
          <p:cNvPr id="3075" name="Rectangle 3">
            <a:extLst>
              <a:ext uri="{FF2B5EF4-FFF2-40B4-BE49-F238E27FC236}">
                <a16:creationId xmlns:a16="http://schemas.microsoft.com/office/drawing/2014/main" id="{CDF60D1F-A7B0-47BE-AC8A-D36B20BD551D}"/>
              </a:ext>
            </a:extLst>
          </p:cNvPr>
          <p:cNvSpPr>
            <a:spLocks noGrp="1" noChangeArrowheads="1"/>
          </p:cNvSpPr>
          <p:nvPr>
            <p:ph type="subTitle" idx="1"/>
          </p:nvPr>
        </p:nvSpPr>
        <p:spPr>
          <a:xfrm>
            <a:off x="1138767" y="4800600"/>
            <a:ext cx="8257117" cy="1473200"/>
          </a:xfrm>
        </p:spPr>
        <p:txBody>
          <a:bodyPr/>
          <a:lstStyle>
            <a:lvl1pPr>
              <a:lnSpc>
                <a:spcPts val="2500"/>
              </a:lnSpc>
              <a:defRPr sz="2100"/>
            </a:lvl1pPr>
          </a:lstStyle>
          <a:p>
            <a:pPr lvl="0"/>
            <a:r>
              <a:rPr lang="da-DK" altLang="da-DK" noProof="0"/>
              <a:t>Klik for at redigere undertiteltypografien i masteren</a:t>
            </a:r>
          </a:p>
        </p:txBody>
      </p:sp>
      <p:sp>
        <p:nvSpPr>
          <p:cNvPr id="3079" name="Rectangle 7">
            <a:extLst>
              <a:ext uri="{FF2B5EF4-FFF2-40B4-BE49-F238E27FC236}">
                <a16:creationId xmlns:a16="http://schemas.microsoft.com/office/drawing/2014/main" id="{9565C7A9-8C18-45A7-B6F7-F6ED091F4CEC}"/>
              </a:ext>
            </a:extLst>
          </p:cNvPr>
          <p:cNvSpPr>
            <a:spLocks noGrp="1" noChangeArrowheads="1"/>
          </p:cNvSpPr>
          <p:nvPr>
            <p:ph type="dt" sz="half" idx="2"/>
          </p:nvPr>
        </p:nvSpPr>
        <p:spPr/>
        <p:txBody>
          <a:bodyPr/>
          <a:lstStyle>
            <a:lvl1pPr>
              <a:defRPr/>
            </a:lvl1pPr>
          </a:lstStyle>
          <a:p>
            <a:fld id="{58635BCC-0AF1-4031-9D58-702364049FCC}" type="datetime3">
              <a:rPr lang="da-DK" altLang="da-DK"/>
              <a:pPr/>
              <a:t>14.10.2019</a:t>
            </a:fld>
            <a:endParaRPr lang="da-DK" altLang="da-DK"/>
          </a:p>
        </p:txBody>
      </p:sp>
      <p:sp>
        <p:nvSpPr>
          <p:cNvPr id="3080" name="Rectangle 8">
            <a:extLst>
              <a:ext uri="{FF2B5EF4-FFF2-40B4-BE49-F238E27FC236}">
                <a16:creationId xmlns:a16="http://schemas.microsoft.com/office/drawing/2014/main" id="{2B3A7C60-761B-4D9A-9804-B6E25D6F8D92}"/>
              </a:ext>
            </a:extLst>
          </p:cNvPr>
          <p:cNvSpPr>
            <a:spLocks noGrp="1" noChangeArrowheads="1"/>
          </p:cNvSpPr>
          <p:nvPr>
            <p:ph type="ftr" sz="quarter" idx="3"/>
          </p:nvPr>
        </p:nvSpPr>
        <p:spPr/>
        <p:txBody>
          <a:bodyPr/>
          <a:lstStyle>
            <a:lvl1pPr>
              <a:defRPr/>
            </a:lvl1pPr>
          </a:lstStyle>
          <a:p>
            <a:r>
              <a:rPr lang="da-DK" altLang="da-DK"/>
              <a:t>Titel - Ændre dato og Titel i Vis &gt; Hoved/Sidefod</a:t>
            </a:r>
          </a:p>
        </p:txBody>
      </p:sp>
      <p:sp>
        <p:nvSpPr>
          <p:cNvPr id="3081" name="Rectangle 9">
            <a:extLst>
              <a:ext uri="{FF2B5EF4-FFF2-40B4-BE49-F238E27FC236}">
                <a16:creationId xmlns:a16="http://schemas.microsoft.com/office/drawing/2014/main" id="{76D99917-BAE0-4A6A-99C1-69EFCC93ED12}"/>
              </a:ext>
            </a:extLst>
          </p:cNvPr>
          <p:cNvSpPr>
            <a:spLocks noGrp="1" noChangeArrowheads="1"/>
          </p:cNvSpPr>
          <p:nvPr>
            <p:ph type="sldNum" sz="quarter" idx="4"/>
          </p:nvPr>
        </p:nvSpPr>
        <p:spPr/>
        <p:txBody>
          <a:bodyPr/>
          <a:lstStyle>
            <a:lvl1pPr>
              <a:defRPr/>
            </a:lvl1pPr>
          </a:lstStyle>
          <a:p>
            <a:r>
              <a:rPr lang="da-DK" altLang="da-DK"/>
              <a:t>Side </a:t>
            </a:r>
            <a:fld id="{6A814CE2-27AF-426A-A68C-4167A66D582E}" type="slidenum">
              <a:rPr lang="da-DK" altLang="da-DK"/>
              <a:pPr/>
              <a:t>‹nr.›</a:t>
            </a:fld>
            <a:endParaRPr lang="da-DK" altLang="da-DK"/>
          </a:p>
        </p:txBody>
      </p:sp>
      <p:pic>
        <p:nvPicPr>
          <p:cNvPr id="3083" name="Picture 11" descr="logo">
            <a:extLst>
              <a:ext uri="{FF2B5EF4-FFF2-40B4-BE49-F238E27FC236}">
                <a16:creationId xmlns:a16="http://schemas.microsoft.com/office/drawing/2014/main" id="{34994BDD-D241-4CA6-93F6-0DF80ACCB1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2518" y="260351"/>
            <a:ext cx="2476500" cy="995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0266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606ACC-CBDF-4E65-A5F6-200C8FFEAE16}"/>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46F156E-16B0-44FF-BE26-5DFD6F689C95}"/>
              </a:ext>
            </a:extLst>
          </p:cNvPr>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43A7290-6959-4DC1-A713-BF931B901B6D}"/>
              </a:ext>
            </a:extLst>
          </p:cNvPr>
          <p:cNvSpPr>
            <a:spLocks noGrp="1"/>
          </p:cNvSpPr>
          <p:nvPr>
            <p:ph type="dt" sz="half" idx="10"/>
          </p:nvPr>
        </p:nvSpPr>
        <p:spPr/>
        <p:txBody>
          <a:bodyPr/>
          <a:lstStyle>
            <a:lvl1pPr>
              <a:defRPr/>
            </a:lvl1pPr>
          </a:lstStyle>
          <a:p>
            <a:fld id="{C661CCDD-FB7D-4580-A6F7-48211B726B9D}" type="datetime3">
              <a:rPr lang="da-DK" altLang="da-DK"/>
              <a:pPr/>
              <a:t>14.10.2019</a:t>
            </a:fld>
            <a:endParaRPr lang="da-DK" altLang="da-DK"/>
          </a:p>
        </p:txBody>
      </p:sp>
      <p:sp>
        <p:nvSpPr>
          <p:cNvPr id="5" name="Pladsholder til sidefod 4">
            <a:extLst>
              <a:ext uri="{FF2B5EF4-FFF2-40B4-BE49-F238E27FC236}">
                <a16:creationId xmlns:a16="http://schemas.microsoft.com/office/drawing/2014/main" id="{5E566E7A-4B6E-4343-BCB7-E0653668E815}"/>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6" name="Pladsholder til slidenummer 5">
            <a:extLst>
              <a:ext uri="{FF2B5EF4-FFF2-40B4-BE49-F238E27FC236}">
                <a16:creationId xmlns:a16="http://schemas.microsoft.com/office/drawing/2014/main" id="{F2AAC7AB-CC31-4A82-8543-12F640A74DA9}"/>
              </a:ext>
            </a:extLst>
          </p:cNvPr>
          <p:cNvSpPr>
            <a:spLocks noGrp="1"/>
          </p:cNvSpPr>
          <p:nvPr>
            <p:ph type="sldNum" sz="quarter" idx="12"/>
          </p:nvPr>
        </p:nvSpPr>
        <p:spPr/>
        <p:txBody>
          <a:bodyPr/>
          <a:lstStyle>
            <a:lvl1pPr>
              <a:defRPr/>
            </a:lvl1pPr>
          </a:lstStyle>
          <a:p>
            <a:r>
              <a:rPr lang="da-DK" altLang="da-DK"/>
              <a:t>Side </a:t>
            </a:r>
            <a:fld id="{B14F085C-4D79-422E-B932-1ECB18CAE64E}" type="slidenum">
              <a:rPr lang="da-DK" altLang="da-DK"/>
              <a:pPr/>
              <a:t>‹nr.›</a:t>
            </a:fld>
            <a:endParaRPr lang="da-DK" altLang="da-DK"/>
          </a:p>
        </p:txBody>
      </p:sp>
    </p:spTree>
    <p:extLst>
      <p:ext uri="{BB962C8B-B14F-4D97-AF65-F5344CB8AC3E}">
        <p14:creationId xmlns:p14="http://schemas.microsoft.com/office/powerpoint/2010/main" val="19472927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FA3EE0-CA52-45FB-B625-8ED91F276345}"/>
              </a:ext>
            </a:extLst>
          </p:cNvPr>
          <p:cNvSpPr>
            <a:spLocks noGrp="1"/>
          </p:cNvSpPr>
          <p:nvPr>
            <p:ph type="title"/>
          </p:nvPr>
        </p:nvSpPr>
        <p:spPr>
          <a:xfrm>
            <a:off x="831851" y="1709739"/>
            <a:ext cx="10515600" cy="2852737"/>
          </a:xfrm>
        </p:spPr>
        <p:txBody>
          <a:bodyPr/>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21FBB6B4-6B75-4B26-B39D-DCFB1153718D}"/>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a-DK"/>
              <a:t>Rediger teksttypografien i masteren</a:t>
            </a:r>
          </a:p>
        </p:txBody>
      </p:sp>
      <p:sp>
        <p:nvSpPr>
          <p:cNvPr id="4" name="Pladsholder til dato 3">
            <a:extLst>
              <a:ext uri="{FF2B5EF4-FFF2-40B4-BE49-F238E27FC236}">
                <a16:creationId xmlns:a16="http://schemas.microsoft.com/office/drawing/2014/main" id="{57DA9163-3D0F-47E2-B27D-91EBF1F65AB3}"/>
              </a:ext>
            </a:extLst>
          </p:cNvPr>
          <p:cNvSpPr>
            <a:spLocks noGrp="1"/>
          </p:cNvSpPr>
          <p:nvPr>
            <p:ph type="dt" sz="half" idx="10"/>
          </p:nvPr>
        </p:nvSpPr>
        <p:spPr/>
        <p:txBody>
          <a:bodyPr/>
          <a:lstStyle>
            <a:lvl1pPr>
              <a:defRPr/>
            </a:lvl1pPr>
          </a:lstStyle>
          <a:p>
            <a:fld id="{6FAE76D5-4983-41E7-A347-1FFE179C9B84}" type="datetime3">
              <a:rPr lang="da-DK" altLang="da-DK"/>
              <a:pPr/>
              <a:t>14.10.2019</a:t>
            </a:fld>
            <a:endParaRPr lang="da-DK" altLang="da-DK"/>
          </a:p>
        </p:txBody>
      </p:sp>
      <p:sp>
        <p:nvSpPr>
          <p:cNvPr id="5" name="Pladsholder til sidefod 4">
            <a:extLst>
              <a:ext uri="{FF2B5EF4-FFF2-40B4-BE49-F238E27FC236}">
                <a16:creationId xmlns:a16="http://schemas.microsoft.com/office/drawing/2014/main" id="{7498F25B-00D7-4490-A239-1FC0B1B87FB4}"/>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6" name="Pladsholder til slidenummer 5">
            <a:extLst>
              <a:ext uri="{FF2B5EF4-FFF2-40B4-BE49-F238E27FC236}">
                <a16:creationId xmlns:a16="http://schemas.microsoft.com/office/drawing/2014/main" id="{3DFDC04D-86B6-46A4-BCEC-C45AF6354D1F}"/>
              </a:ext>
            </a:extLst>
          </p:cNvPr>
          <p:cNvSpPr>
            <a:spLocks noGrp="1"/>
          </p:cNvSpPr>
          <p:nvPr>
            <p:ph type="sldNum" sz="quarter" idx="12"/>
          </p:nvPr>
        </p:nvSpPr>
        <p:spPr/>
        <p:txBody>
          <a:bodyPr/>
          <a:lstStyle>
            <a:lvl1pPr>
              <a:defRPr/>
            </a:lvl1pPr>
          </a:lstStyle>
          <a:p>
            <a:r>
              <a:rPr lang="da-DK" altLang="da-DK"/>
              <a:t>Side </a:t>
            </a:r>
            <a:fld id="{2C5C3F42-0818-430E-94A7-AF1BD7C3CE3B}" type="slidenum">
              <a:rPr lang="da-DK" altLang="da-DK"/>
              <a:pPr/>
              <a:t>‹nr.›</a:t>
            </a:fld>
            <a:endParaRPr lang="da-DK" altLang="da-DK"/>
          </a:p>
        </p:txBody>
      </p:sp>
    </p:spTree>
    <p:extLst>
      <p:ext uri="{BB962C8B-B14F-4D97-AF65-F5344CB8AC3E}">
        <p14:creationId xmlns:p14="http://schemas.microsoft.com/office/powerpoint/2010/main" val="31713411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86FA75-7A19-478F-9B74-E519F6FB98B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AAB0E0E8-3A20-419A-AA58-C438A6C2D2AB}"/>
              </a:ext>
            </a:extLst>
          </p:cNvPr>
          <p:cNvSpPr>
            <a:spLocks noGrp="1"/>
          </p:cNvSpPr>
          <p:nvPr>
            <p:ph sz="half" idx="1"/>
          </p:nvPr>
        </p:nvSpPr>
        <p:spPr>
          <a:xfrm>
            <a:off x="766233" y="2089150"/>
            <a:ext cx="4216400" cy="41481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EDCF7639-F9A0-4258-AF35-38673BC0A7A4}"/>
              </a:ext>
            </a:extLst>
          </p:cNvPr>
          <p:cNvSpPr>
            <a:spLocks noGrp="1"/>
          </p:cNvSpPr>
          <p:nvPr>
            <p:ph sz="half" idx="2"/>
          </p:nvPr>
        </p:nvSpPr>
        <p:spPr>
          <a:xfrm>
            <a:off x="5185834" y="2089150"/>
            <a:ext cx="4218517" cy="41481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951E943A-ABB8-44D1-B63C-0ED83735CD52}"/>
              </a:ext>
            </a:extLst>
          </p:cNvPr>
          <p:cNvSpPr>
            <a:spLocks noGrp="1"/>
          </p:cNvSpPr>
          <p:nvPr>
            <p:ph type="dt" sz="half" idx="10"/>
          </p:nvPr>
        </p:nvSpPr>
        <p:spPr/>
        <p:txBody>
          <a:bodyPr/>
          <a:lstStyle>
            <a:lvl1pPr>
              <a:defRPr/>
            </a:lvl1pPr>
          </a:lstStyle>
          <a:p>
            <a:fld id="{330B4DA8-7FA5-495A-9979-22B547BB4705}" type="datetime3">
              <a:rPr lang="da-DK" altLang="da-DK"/>
              <a:pPr/>
              <a:t>14.10.2019</a:t>
            </a:fld>
            <a:endParaRPr lang="da-DK" altLang="da-DK"/>
          </a:p>
        </p:txBody>
      </p:sp>
      <p:sp>
        <p:nvSpPr>
          <p:cNvPr id="6" name="Pladsholder til sidefod 5">
            <a:extLst>
              <a:ext uri="{FF2B5EF4-FFF2-40B4-BE49-F238E27FC236}">
                <a16:creationId xmlns:a16="http://schemas.microsoft.com/office/drawing/2014/main" id="{C387C644-2C3E-4541-A589-0FDEC7C0C58E}"/>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7" name="Pladsholder til slidenummer 6">
            <a:extLst>
              <a:ext uri="{FF2B5EF4-FFF2-40B4-BE49-F238E27FC236}">
                <a16:creationId xmlns:a16="http://schemas.microsoft.com/office/drawing/2014/main" id="{FAFBE614-2291-4741-92BA-6D6DAA349D1A}"/>
              </a:ext>
            </a:extLst>
          </p:cNvPr>
          <p:cNvSpPr>
            <a:spLocks noGrp="1"/>
          </p:cNvSpPr>
          <p:nvPr>
            <p:ph type="sldNum" sz="quarter" idx="12"/>
          </p:nvPr>
        </p:nvSpPr>
        <p:spPr/>
        <p:txBody>
          <a:bodyPr/>
          <a:lstStyle>
            <a:lvl1pPr>
              <a:defRPr/>
            </a:lvl1pPr>
          </a:lstStyle>
          <a:p>
            <a:r>
              <a:rPr lang="da-DK" altLang="da-DK"/>
              <a:t>Side </a:t>
            </a:r>
            <a:fld id="{AB9A0740-EFF9-4562-988B-1F71176DFA8A}" type="slidenum">
              <a:rPr lang="da-DK" altLang="da-DK"/>
              <a:pPr/>
              <a:t>‹nr.›</a:t>
            </a:fld>
            <a:endParaRPr lang="da-DK" altLang="da-DK"/>
          </a:p>
        </p:txBody>
      </p:sp>
    </p:spTree>
    <p:extLst>
      <p:ext uri="{BB962C8B-B14F-4D97-AF65-F5344CB8AC3E}">
        <p14:creationId xmlns:p14="http://schemas.microsoft.com/office/powerpoint/2010/main" val="36138122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C1DA1A-ED81-4142-940F-177C413AEADD}"/>
              </a:ext>
            </a:extLst>
          </p:cNvPr>
          <p:cNvSpPr>
            <a:spLocks noGrp="1"/>
          </p:cNvSpPr>
          <p:nvPr>
            <p:ph type="title"/>
          </p:nvPr>
        </p:nvSpPr>
        <p:spPr>
          <a:xfrm>
            <a:off x="840317" y="365126"/>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0A0BB2D8-4709-4E05-9339-D84CF62E55CA}"/>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Pladsholder til indhold 3">
            <a:extLst>
              <a:ext uri="{FF2B5EF4-FFF2-40B4-BE49-F238E27FC236}">
                <a16:creationId xmlns:a16="http://schemas.microsoft.com/office/drawing/2014/main" id="{E738AAAB-63B3-4995-95EE-49B559A86C2E}"/>
              </a:ext>
            </a:extLst>
          </p:cNvPr>
          <p:cNvSpPr>
            <a:spLocks noGrp="1"/>
          </p:cNvSpPr>
          <p:nvPr>
            <p:ph sz="half" idx="2"/>
          </p:nvPr>
        </p:nvSpPr>
        <p:spPr>
          <a:xfrm>
            <a:off x="840318" y="2505075"/>
            <a:ext cx="5158316"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1CBAF8A4-83C8-4CD5-B0C0-B9CC13BFF08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Pladsholder til indhold 5">
            <a:extLst>
              <a:ext uri="{FF2B5EF4-FFF2-40B4-BE49-F238E27FC236}">
                <a16:creationId xmlns:a16="http://schemas.microsoft.com/office/drawing/2014/main" id="{300E491D-F26C-4141-B69D-00BB69AC6629}"/>
              </a:ext>
            </a:extLst>
          </p:cNvPr>
          <p:cNvSpPr>
            <a:spLocks noGrp="1"/>
          </p:cNvSpPr>
          <p:nvPr>
            <p:ph sz="quarter" idx="4"/>
          </p:nvPr>
        </p:nvSpPr>
        <p:spPr>
          <a:xfrm>
            <a:off x="6172200" y="2505075"/>
            <a:ext cx="5183717"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F69EB920-DC03-469B-A739-D3D942A49C6F}"/>
              </a:ext>
            </a:extLst>
          </p:cNvPr>
          <p:cNvSpPr>
            <a:spLocks noGrp="1"/>
          </p:cNvSpPr>
          <p:nvPr>
            <p:ph type="dt" sz="half" idx="10"/>
          </p:nvPr>
        </p:nvSpPr>
        <p:spPr/>
        <p:txBody>
          <a:bodyPr/>
          <a:lstStyle>
            <a:lvl1pPr>
              <a:defRPr/>
            </a:lvl1pPr>
          </a:lstStyle>
          <a:p>
            <a:fld id="{1D3CB55B-8E6D-4C33-95EA-BC6C4F373C7D}" type="datetime3">
              <a:rPr lang="da-DK" altLang="da-DK"/>
              <a:pPr/>
              <a:t>14.10.2019</a:t>
            </a:fld>
            <a:endParaRPr lang="da-DK" altLang="da-DK"/>
          </a:p>
        </p:txBody>
      </p:sp>
      <p:sp>
        <p:nvSpPr>
          <p:cNvPr id="8" name="Pladsholder til sidefod 7">
            <a:extLst>
              <a:ext uri="{FF2B5EF4-FFF2-40B4-BE49-F238E27FC236}">
                <a16:creationId xmlns:a16="http://schemas.microsoft.com/office/drawing/2014/main" id="{D7AB24E6-24A9-4794-AA59-65E63E7745E3}"/>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9" name="Pladsholder til slidenummer 8">
            <a:extLst>
              <a:ext uri="{FF2B5EF4-FFF2-40B4-BE49-F238E27FC236}">
                <a16:creationId xmlns:a16="http://schemas.microsoft.com/office/drawing/2014/main" id="{954CB9C2-CC10-4EEC-9BDC-E6E4A59ADAF6}"/>
              </a:ext>
            </a:extLst>
          </p:cNvPr>
          <p:cNvSpPr>
            <a:spLocks noGrp="1"/>
          </p:cNvSpPr>
          <p:nvPr>
            <p:ph type="sldNum" sz="quarter" idx="12"/>
          </p:nvPr>
        </p:nvSpPr>
        <p:spPr/>
        <p:txBody>
          <a:bodyPr/>
          <a:lstStyle>
            <a:lvl1pPr>
              <a:defRPr/>
            </a:lvl1pPr>
          </a:lstStyle>
          <a:p>
            <a:r>
              <a:rPr lang="da-DK" altLang="da-DK"/>
              <a:t>Side </a:t>
            </a:r>
            <a:fld id="{A7884797-02C4-436D-8CAF-A2DDEDC5396E}" type="slidenum">
              <a:rPr lang="da-DK" altLang="da-DK"/>
              <a:pPr/>
              <a:t>‹nr.›</a:t>
            </a:fld>
            <a:endParaRPr lang="da-DK" altLang="da-DK"/>
          </a:p>
        </p:txBody>
      </p:sp>
    </p:spTree>
    <p:extLst>
      <p:ext uri="{BB962C8B-B14F-4D97-AF65-F5344CB8AC3E}">
        <p14:creationId xmlns:p14="http://schemas.microsoft.com/office/powerpoint/2010/main" val="36432958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23C100-F00D-4DB9-801C-015F610A377D}"/>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DEF1C1D7-B3F9-46F0-BD05-4887881FFDF5}"/>
              </a:ext>
            </a:extLst>
          </p:cNvPr>
          <p:cNvSpPr>
            <a:spLocks noGrp="1"/>
          </p:cNvSpPr>
          <p:nvPr>
            <p:ph type="dt" sz="half" idx="10"/>
          </p:nvPr>
        </p:nvSpPr>
        <p:spPr/>
        <p:txBody>
          <a:bodyPr/>
          <a:lstStyle>
            <a:lvl1pPr>
              <a:defRPr/>
            </a:lvl1pPr>
          </a:lstStyle>
          <a:p>
            <a:fld id="{4B01FC2C-148C-4CB7-9CE5-9AA55D2FEE4B}" type="datetime3">
              <a:rPr lang="da-DK" altLang="da-DK"/>
              <a:pPr/>
              <a:t>14.10.2019</a:t>
            </a:fld>
            <a:endParaRPr lang="da-DK" altLang="da-DK"/>
          </a:p>
        </p:txBody>
      </p:sp>
      <p:sp>
        <p:nvSpPr>
          <p:cNvPr id="4" name="Pladsholder til sidefod 3">
            <a:extLst>
              <a:ext uri="{FF2B5EF4-FFF2-40B4-BE49-F238E27FC236}">
                <a16:creationId xmlns:a16="http://schemas.microsoft.com/office/drawing/2014/main" id="{DDB21FD6-9CDD-4BD7-955E-518C84C9F0B6}"/>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5" name="Pladsholder til slidenummer 4">
            <a:extLst>
              <a:ext uri="{FF2B5EF4-FFF2-40B4-BE49-F238E27FC236}">
                <a16:creationId xmlns:a16="http://schemas.microsoft.com/office/drawing/2014/main" id="{7586AB24-7C9D-43A6-88C6-DD1502A152DE}"/>
              </a:ext>
            </a:extLst>
          </p:cNvPr>
          <p:cNvSpPr>
            <a:spLocks noGrp="1"/>
          </p:cNvSpPr>
          <p:nvPr>
            <p:ph type="sldNum" sz="quarter" idx="12"/>
          </p:nvPr>
        </p:nvSpPr>
        <p:spPr/>
        <p:txBody>
          <a:bodyPr/>
          <a:lstStyle>
            <a:lvl1pPr>
              <a:defRPr/>
            </a:lvl1pPr>
          </a:lstStyle>
          <a:p>
            <a:r>
              <a:rPr lang="da-DK" altLang="da-DK"/>
              <a:t>Side </a:t>
            </a:r>
            <a:fld id="{364099A9-C5E5-4B9B-9302-276DB307D419}" type="slidenum">
              <a:rPr lang="da-DK" altLang="da-DK"/>
              <a:pPr/>
              <a:t>‹nr.›</a:t>
            </a:fld>
            <a:endParaRPr lang="da-DK" altLang="da-DK"/>
          </a:p>
        </p:txBody>
      </p:sp>
    </p:spTree>
    <p:extLst>
      <p:ext uri="{BB962C8B-B14F-4D97-AF65-F5344CB8AC3E}">
        <p14:creationId xmlns:p14="http://schemas.microsoft.com/office/powerpoint/2010/main" val="33577707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FF2C4C51-78C3-4F13-B243-6A68E011BEB1}"/>
              </a:ext>
            </a:extLst>
          </p:cNvPr>
          <p:cNvSpPr>
            <a:spLocks noGrp="1"/>
          </p:cNvSpPr>
          <p:nvPr>
            <p:ph type="dt" sz="half" idx="10"/>
          </p:nvPr>
        </p:nvSpPr>
        <p:spPr/>
        <p:txBody>
          <a:bodyPr/>
          <a:lstStyle>
            <a:lvl1pPr>
              <a:defRPr/>
            </a:lvl1pPr>
          </a:lstStyle>
          <a:p>
            <a:fld id="{0BBC0A3A-0414-47B0-9290-11C575538969}" type="datetime3">
              <a:rPr lang="da-DK" altLang="da-DK"/>
              <a:pPr/>
              <a:t>14.10.2019</a:t>
            </a:fld>
            <a:endParaRPr lang="da-DK" altLang="da-DK"/>
          </a:p>
        </p:txBody>
      </p:sp>
      <p:sp>
        <p:nvSpPr>
          <p:cNvPr id="3" name="Pladsholder til sidefod 2">
            <a:extLst>
              <a:ext uri="{FF2B5EF4-FFF2-40B4-BE49-F238E27FC236}">
                <a16:creationId xmlns:a16="http://schemas.microsoft.com/office/drawing/2014/main" id="{80C028D0-0296-4E31-9B21-31BBF8CD2CA2}"/>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4" name="Pladsholder til slidenummer 3">
            <a:extLst>
              <a:ext uri="{FF2B5EF4-FFF2-40B4-BE49-F238E27FC236}">
                <a16:creationId xmlns:a16="http://schemas.microsoft.com/office/drawing/2014/main" id="{CCA19C6B-3334-4EED-899B-B1A13407C2C3}"/>
              </a:ext>
            </a:extLst>
          </p:cNvPr>
          <p:cNvSpPr>
            <a:spLocks noGrp="1"/>
          </p:cNvSpPr>
          <p:nvPr>
            <p:ph type="sldNum" sz="quarter" idx="12"/>
          </p:nvPr>
        </p:nvSpPr>
        <p:spPr/>
        <p:txBody>
          <a:bodyPr/>
          <a:lstStyle>
            <a:lvl1pPr>
              <a:defRPr/>
            </a:lvl1pPr>
          </a:lstStyle>
          <a:p>
            <a:r>
              <a:rPr lang="da-DK" altLang="da-DK"/>
              <a:t>Side </a:t>
            </a:r>
            <a:fld id="{9C968CD0-38A4-45EE-919C-49CE057806EA}" type="slidenum">
              <a:rPr lang="da-DK" altLang="da-DK"/>
              <a:pPr/>
              <a:t>‹nr.›</a:t>
            </a:fld>
            <a:endParaRPr lang="da-DK" altLang="da-DK"/>
          </a:p>
        </p:txBody>
      </p:sp>
    </p:spTree>
    <p:extLst>
      <p:ext uri="{BB962C8B-B14F-4D97-AF65-F5344CB8AC3E}">
        <p14:creationId xmlns:p14="http://schemas.microsoft.com/office/powerpoint/2010/main" val="21208975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5A04AE-014E-4715-AEA7-E3B5BD6CF65D}"/>
              </a:ext>
            </a:extLst>
          </p:cNvPr>
          <p:cNvSpPr>
            <a:spLocks noGrp="1"/>
          </p:cNvSpPr>
          <p:nvPr>
            <p:ph type="title"/>
          </p:nvPr>
        </p:nvSpPr>
        <p:spPr>
          <a:xfrm>
            <a:off x="840318" y="457200"/>
            <a:ext cx="3932767" cy="1600200"/>
          </a:xfrm>
        </p:spPr>
        <p:txBody>
          <a:bodyPr/>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CF5DA3E2-9E5D-41D8-95F2-DE0DF870C19A}"/>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A2659B2F-2A15-4B26-865C-AE75F291D062}"/>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659657A0-E203-4578-AE2C-A4561E1CCD7F}"/>
              </a:ext>
            </a:extLst>
          </p:cNvPr>
          <p:cNvSpPr>
            <a:spLocks noGrp="1"/>
          </p:cNvSpPr>
          <p:nvPr>
            <p:ph type="dt" sz="half" idx="10"/>
          </p:nvPr>
        </p:nvSpPr>
        <p:spPr/>
        <p:txBody>
          <a:bodyPr/>
          <a:lstStyle>
            <a:lvl1pPr>
              <a:defRPr/>
            </a:lvl1pPr>
          </a:lstStyle>
          <a:p>
            <a:fld id="{33F9DD43-B68A-408C-A6D4-4C2B9A8D36FE}" type="datetime3">
              <a:rPr lang="da-DK" altLang="da-DK"/>
              <a:pPr/>
              <a:t>14.10.2019</a:t>
            </a:fld>
            <a:endParaRPr lang="da-DK" altLang="da-DK"/>
          </a:p>
        </p:txBody>
      </p:sp>
      <p:sp>
        <p:nvSpPr>
          <p:cNvPr id="6" name="Pladsholder til sidefod 5">
            <a:extLst>
              <a:ext uri="{FF2B5EF4-FFF2-40B4-BE49-F238E27FC236}">
                <a16:creationId xmlns:a16="http://schemas.microsoft.com/office/drawing/2014/main" id="{2DC58600-7CAA-45CC-99D1-41866D490CE1}"/>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7" name="Pladsholder til slidenummer 6">
            <a:extLst>
              <a:ext uri="{FF2B5EF4-FFF2-40B4-BE49-F238E27FC236}">
                <a16:creationId xmlns:a16="http://schemas.microsoft.com/office/drawing/2014/main" id="{0E6C7EC9-040B-47A7-9CC3-455DF9C05035}"/>
              </a:ext>
            </a:extLst>
          </p:cNvPr>
          <p:cNvSpPr>
            <a:spLocks noGrp="1"/>
          </p:cNvSpPr>
          <p:nvPr>
            <p:ph type="sldNum" sz="quarter" idx="12"/>
          </p:nvPr>
        </p:nvSpPr>
        <p:spPr/>
        <p:txBody>
          <a:bodyPr/>
          <a:lstStyle>
            <a:lvl1pPr>
              <a:defRPr/>
            </a:lvl1pPr>
          </a:lstStyle>
          <a:p>
            <a:r>
              <a:rPr lang="da-DK" altLang="da-DK"/>
              <a:t>Side </a:t>
            </a:r>
            <a:fld id="{3427112E-1223-4F7D-97BC-7B45769BAF67}" type="slidenum">
              <a:rPr lang="da-DK" altLang="da-DK"/>
              <a:pPr/>
              <a:t>‹nr.›</a:t>
            </a:fld>
            <a:endParaRPr lang="da-DK" altLang="da-DK"/>
          </a:p>
        </p:txBody>
      </p:sp>
    </p:spTree>
    <p:extLst>
      <p:ext uri="{BB962C8B-B14F-4D97-AF65-F5344CB8AC3E}">
        <p14:creationId xmlns:p14="http://schemas.microsoft.com/office/powerpoint/2010/main" val="17332931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B59F7B-E0C9-47FF-B08A-725A523AB5A7}"/>
              </a:ext>
            </a:extLst>
          </p:cNvPr>
          <p:cNvSpPr>
            <a:spLocks noGrp="1"/>
          </p:cNvSpPr>
          <p:nvPr>
            <p:ph type="title"/>
          </p:nvPr>
        </p:nvSpPr>
        <p:spPr>
          <a:xfrm>
            <a:off x="840318" y="457200"/>
            <a:ext cx="3932767" cy="1600200"/>
          </a:xfrm>
        </p:spPr>
        <p:txBody>
          <a:bodyPr/>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5B92EBCC-1F3A-47EB-A9F7-5A3FDBD4CE37}"/>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a:extLst>
              <a:ext uri="{FF2B5EF4-FFF2-40B4-BE49-F238E27FC236}">
                <a16:creationId xmlns:a16="http://schemas.microsoft.com/office/drawing/2014/main" id="{49C6E87A-A58A-4AA9-B61B-724B5B1E3118}"/>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8B5A94FF-26E1-4707-91F7-AB5C812D4AAE}"/>
              </a:ext>
            </a:extLst>
          </p:cNvPr>
          <p:cNvSpPr>
            <a:spLocks noGrp="1"/>
          </p:cNvSpPr>
          <p:nvPr>
            <p:ph type="dt" sz="half" idx="10"/>
          </p:nvPr>
        </p:nvSpPr>
        <p:spPr/>
        <p:txBody>
          <a:bodyPr/>
          <a:lstStyle>
            <a:lvl1pPr>
              <a:defRPr/>
            </a:lvl1pPr>
          </a:lstStyle>
          <a:p>
            <a:fld id="{1AEFA7CE-E448-4AF6-B01F-57BD7E1656D1}" type="datetime3">
              <a:rPr lang="da-DK" altLang="da-DK"/>
              <a:pPr/>
              <a:t>14.10.2019</a:t>
            </a:fld>
            <a:endParaRPr lang="da-DK" altLang="da-DK"/>
          </a:p>
        </p:txBody>
      </p:sp>
      <p:sp>
        <p:nvSpPr>
          <p:cNvPr id="6" name="Pladsholder til sidefod 5">
            <a:extLst>
              <a:ext uri="{FF2B5EF4-FFF2-40B4-BE49-F238E27FC236}">
                <a16:creationId xmlns:a16="http://schemas.microsoft.com/office/drawing/2014/main" id="{168DCD85-468E-4608-A234-3EE9D1E08B07}"/>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7" name="Pladsholder til slidenummer 6">
            <a:extLst>
              <a:ext uri="{FF2B5EF4-FFF2-40B4-BE49-F238E27FC236}">
                <a16:creationId xmlns:a16="http://schemas.microsoft.com/office/drawing/2014/main" id="{64BF0012-3165-42C0-8DDA-FD282BE40AFE}"/>
              </a:ext>
            </a:extLst>
          </p:cNvPr>
          <p:cNvSpPr>
            <a:spLocks noGrp="1"/>
          </p:cNvSpPr>
          <p:nvPr>
            <p:ph type="sldNum" sz="quarter" idx="12"/>
          </p:nvPr>
        </p:nvSpPr>
        <p:spPr/>
        <p:txBody>
          <a:bodyPr/>
          <a:lstStyle>
            <a:lvl1pPr>
              <a:defRPr/>
            </a:lvl1pPr>
          </a:lstStyle>
          <a:p>
            <a:r>
              <a:rPr lang="da-DK" altLang="da-DK"/>
              <a:t>Side </a:t>
            </a:r>
            <a:fld id="{F87B4030-0973-4823-8F79-9492FA328098}" type="slidenum">
              <a:rPr lang="da-DK" altLang="da-DK"/>
              <a:pPr/>
              <a:t>‹nr.›</a:t>
            </a:fld>
            <a:endParaRPr lang="da-DK" altLang="da-DK"/>
          </a:p>
        </p:txBody>
      </p:sp>
    </p:spTree>
    <p:extLst>
      <p:ext uri="{BB962C8B-B14F-4D97-AF65-F5344CB8AC3E}">
        <p14:creationId xmlns:p14="http://schemas.microsoft.com/office/powerpoint/2010/main" val="15360595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300A4A-46F0-4F28-AB9E-6411DB8EBD74}"/>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BA504CFF-C358-4BDB-A750-751EA553078F}"/>
              </a:ext>
            </a:extLst>
          </p:cNvPr>
          <p:cNvSpPr>
            <a:spLocks noGrp="1"/>
          </p:cNvSpPr>
          <p:nvPr>
            <p:ph type="body" orient="vert" idx="1"/>
          </p:nvPr>
        </p:nvSpPr>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5A90C82-4F37-4760-9166-25831ED61DF3}"/>
              </a:ext>
            </a:extLst>
          </p:cNvPr>
          <p:cNvSpPr>
            <a:spLocks noGrp="1"/>
          </p:cNvSpPr>
          <p:nvPr>
            <p:ph type="dt" sz="half" idx="10"/>
          </p:nvPr>
        </p:nvSpPr>
        <p:spPr/>
        <p:txBody>
          <a:bodyPr/>
          <a:lstStyle>
            <a:lvl1pPr>
              <a:defRPr/>
            </a:lvl1pPr>
          </a:lstStyle>
          <a:p>
            <a:fld id="{D7FB71E7-3EBA-4982-9683-F52D137B8AA8}" type="datetime3">
              <a:rPr lang="da-DK" altLang="da-DK"/>
              <a:pPr/>
              <a:t>14.10.2019</a:t>
            </a:fld>
            <a:endParaRPr lang="da-DK" altLang="da-DK"/>
          </a:p>
        </p:txBody>
      </p:sp>
      <p:sp>
        <p:nvSpPr>
          <p:cNvPr id="5" name="Pladsholder til sidefod 4">
            <a:extLst>
              <a:ext uri="{FF2B5EF4-FFF2-40B4-BE49-F238E27FC236}">
                <a16:creationId xmlns:a16="http://schemas.microsoft.com/office/drawing/2014/main" id="{0F17D23C-F03C-4613-8195-5EADE2352C4B}"/>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6" name="Pladsholder til slidenummer 5">
            <a:extLst>
              <a:ext uri="{FF2B5EF4-FFF2-40B4-BE49-F238E27FC236}">
                <a16:creationId xmlns:a16="http://schemas.microsoft.com/office/drawing/2014/main" id="{506354CF-E1E9-482A-929D-C1B945D5F8B0}"/>
              </a:ext>
            </a:extLst>
          </p:cNvPr>
          <p:cNvSpPr>
            <a:spLocks noGrp="1"/>
          </p:cNvSpPr>
          <p:nvPr>
            <p:ph type="sldNum" sz="quarter" idx="12"/>
          </p:nvPr>
        </p:nvSpPr>
        <p:spPr/>
        <p:txBody>
          <a:bodyPr/>
          <a:lstStyle>
            <a:lvl1pPr>
              <a:defRPr/>
            </a:lvl1pPr>
          </a:lstStyle>
          <a:p>
            <a:r>
              <a:rPr lang="da-DK" altLang="da-DK"/>
              <a:t>Side </a:t>
            </a:r>
            <a:fld id="{0C7ECB96-4208-4436-AD75-1DB9DD1FA997}" type="slidenum">
              <a:rPr lang="da-DK" altLang="da-DK"/>
              <a:pPr/>
              <a:t>‹nr.›</a:t>
            </a:fld>
            <a:endParaRPr lang="da-DK" altLang="da-DK"/>
          </a:p>
        </p:txBody>
      </p:sp>
    </p:spTree>
    <p:extLst>
      <p:ext uri="{BB962C8B-B14F-4D97-AF65-F5344CB8AC3E}">
        <p14:creationId xmlns:p14="http://schemas.microsoft.com/office/powerpoint/2010/main" val="3573854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i master</a:t>
            </a:r>
          </a:p>
        </p:txBody>
      </p:sp>
      <p:sp>
        <p:nvSpPr>
          <p:cNvPr id="4" name="Pladsholder til dato 3"/>
          <p:cNvSpPr>
            <a:spLocks noGrp="1"/>
          </p:cNvSpPr>
          <p:nvPr>
            <p:ph type="dt" sz="half" idx="10"/>
          </p:nvPr>
        </p:nvSpPr>
        <p:spPr/>
        <p:txBody>
          <a:bodyPr/>
          <a:lstStyle>
            <a:lvl1pPr>
              <a:defRPr/>
            </a:lvl1pPr>
          </a:lstStyle>
          <a:p>
            <a:fld id="{2295DEEC-FDBF-4AD3-8F7B-724247B2DDAE}" type="datetime3">
              <a:rPr lang="da-DK" altLang="da-DK"/>
              <a:pPr/>
              <a:t>14.10.2019</a:t>
            </a:fld>
            <a:endParaRPr lang="da-DK" altLang="da-DK"/>
          </a:p>
        </p:txBody>
      </p:sp>
      <p:sp>
        <p:nvSpPr>
          <p:cNvPr id="5" name="Pladsholder til sidefod 4"/>
          <p:cNvSpPr>
            <a:spLocks noGrp="1"/>
          </p:cNvSpPr>
          <p:nvPr>
            <p:ph type="ftr" sz="quarter" idx="11"/>
          </p:nvPr>
        </p:nvSpPr>
        <p:spPr/>
        <p:txBody>
          <a:bodyPr/>
          <a:lstStyle>
            <a:lvl1pPr>
              <a:defRPr/>
            </a:lvl1pPr>
          </a:lstStyle>
          <a:p>
            <a:r>
              <a:rPr lang="da-DK" altLang="da-DK"/>
              <a:t>Titel - Ændre dato og Titel i Vis &gt; Hoved/Sidefod</a:t>
            </a:r>
          </a:p>
        </p:txBody>
      </p:sp>
      <p:sp>
        <p:nvSpPr>
          <p:cNvPr id="6" name="Pladsholder til diasnummer 5"/>
          <p:cNvSpPr>
            <a:spLocks noGrp="1"/>
          </p:cNvSpPr>
          <p:nvPr>
            <p:ph type="sldNum" sz="quarter" idx="12"/>
          </p:nvPr>
        </p:nvSpPr>
        <p:spPr/>
        <p:txBody>
          <a:bodyPr/>
          <a:lstStyle>
            <a:lvl1pPr>
              <a:defRPr/>
            </a:lvl1pPr>
          </a:lstStyle>
          <a:p>
            <a:r>
              <a:rPr lang="da-DK" altLang="da-DK"/>
              <a:t>Side </a:t>
            </a:r>
            <a:fld id="{468E6190-8BFC-46C4-B545-8ED2A35BAD5E}" type="slidenum">
              <a:rPr lang="da-DK" altLang="da-DK"/>
              <a:pPr/>
              <a:t>‹nr.›</a:t>
            </a:fld>
            <a:endParaRPr lang="da-DK" altLang="da-DK"/>
          </a:p>
        </p:txBody>
      </p:sp>
    </p:spTree>
    <p:extLst>
      <p:ext uri="{BB962C8B-B14F-4D97-AF65-F5344CB8AC3E}">
        <p14:creationId xmlns:p14="http://schemas.microsoft.com/office/powerpoint/2010/main" val="99182183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BDAF88B3-CEE3-4D1B-94F1-F86635DE1F38}"/>
              </a:ext>
            </a:extLst>
          </p:cNvPr>
          <p:cNvSpPr>
            <a:spLocks noGrp="1"/>
          </p:cNvSpPr>
          <p:nvPr>
            <p:ph type="title" orient="vert"/>
          </p:nvPr>
        </p:nvSpPr>
        <p:spPr>
          <a:xfrm>
            <a:off x="7245351" y="741364"/>
            <a:ext cx="2159000" cy="5495925"/>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0A35E615-2902-424A-AA86-5DD9B5482BE8}"/>
              </a:ext>
            </a:extLst>
          </p:cNvPr>
          <p:cNvSpPr>
            <a:spLocks noGrp="1"/>
          </p:cNvSpPr>
          <p:nvPr>
            <p:ph type="body" orient="vert" idx="1"/>
          </p:nvPr>
        </p:nvSpPr>
        <p:spPr>
          <a:xfrm>
            <a:off x="766234" y="741364"/>
            <a:ext cx="6275917" cy="5495925"/>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57D6C12-8D9E-45CF-B9F6-6752F07271AC}"/>
              </a:ext>
            </a:extLst>
          </p:cNvPr>
          <p:cNvSpPr>
            <a:spLocks noGrp="1"/>
          </p:cNvSpPr>
          <p:nvPr>
            <p:ph type="dt" sz="half" idx="10"/>
          </p:nvPr>
        </p:nvSpPr>
        <p:spPr/>
        <p:txBody>
          <a:bodyPr/>
          <a:lstStyle>
            <a:lvl1pPr>
              <a:defRPr/>
            </a:lvl1pPr>
          </a:lstStyle>
          <a:p>
            <a:fld id="{9388A438-0BDE-457F-AB2D-69067FA884BC}" type="datetime3">
              <a:rPr lang="da-DK" altLang="da-DK"/>
              <a:pPr/>
              <a:t>14.10.2019</a:t>
            </a:fld>
            <a:endParaRPr lang="da-DK" altLang="da-DK"/>
          </a:p>
        </p:txBody>
      </p:sp>
      <p:sp>
        <p:nvSpPr>
          <p:cNvPr id="5" name="Pladsholder til sidefod 4">
            <a:extLst>
              <a:ext uri="{FF2B5EF4-FFF2-40B4-BE49-F238E27FC236}">
                <a16:creationId xmlns:a16="http://schemas.microsoft.com/office/drawing/2014/main" id="{F00DC62A-82D5-4557-89BC-2DD92902F805}"/>
              </a:ext>
            </a:extLst>
          </p:cNvPr>
          <p:cNvSpPr>
            <a:spLocks noGrp="1"/>
          </p:cNvSpPr>
          <p:nvPr>
            <p:ph type="ftr" sz="quarter" idx="11"/>
          </p:nvPr>
        </p:nvSpPr>
        <p:spPr/>
        <p:txBody>
          <a:bodyPr/>
          <a:lstStyle>
            <a:lvl1pPr>
              <a:defRPr/>
            </a:lvl1pPr>
          </a:lstStyle>
          <a:p>
            <a:r>
              <a:rPr lang="da-DK" altLang="da-DK"/>
              <a:t>Titel - Ændre dato og Titel i Vis &gt; Hoved/Sidefod</a:t>
            </a:r>
          </a:p>
        </p:txBody>
      </p:sp>
      <p:sp>
        <p:nvSpPr>
          <p:cNvPr id="6" name="Pladsholder til slidenummer 5">
            <a:extLst>
              <a:ext uri="{FF2B5EF4-FFF2-40B4-BE49-F238E27FC236}">
                <a16:creationId xmlns:a16="http://schemas.microsoft.com/office/drawing/2014/main" id="{74AB28AA-ED18-4595-9589-D03768A39E0C}"/>
              </a:ext>
            </a:extLst>
          </p:cNvPr>
          <p:cNvSpPr>
            <a:spLocks noGrp="1"/>
          </p:cNvSpPr>
          <p:nvPr>
            <p:ph type="sldNum" sz="quarter" idx="12"/>
          </p:nvPr>
        </p:nvSpPr>
        <p:spPr/>
        <p:txBody>
          <a:bodyPr/>
          <a:lstStyle>
            <a:lvl1pPr>
              <a:defRPr/>
            </a:lvl1pPr>
          </a:lstStyle>
          <a:p>
            <a:r>
              <a:rPr lang="da-DK" altLang="da-DK"/>
              <a:t>Side </a:t>
            </a:r>
            <a:fld id="{29AC603B-8C1F-46D9-8743-882B40AB1A96}" type="slidenum">
              <a:rPr lang="da-DK" altLang="da-DK"/>
              <a:pPr/>
              <a:t>‹nr.›</a:t>
            </a:fld>
            <a:endParaRPr lang="da-DK" altLang="da-DK"/>
          </a:p>
        </p:txBody>
      </p:sp>
    </p:spTree>
    <p:extLst>
      <p:ext uri="{BB962C8B-B14F-4D97-AF65-F5344CB8AC3E}">
        <p14:creationId xmlns:p14="http://schemas.microsoft.com/office/powerpoint/2010/main" val="1972757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Only" preserve="1">
  <p:cSld name="Indholdsobjekt">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E8FFD0D9-3E28-4A88-9D76-79018FF20292}"/>
              </a:ext>
            </a:extLst>
          </p:cNvPr>
          <p:cNvSpPr>
            <a:spLocks noGrp="1"/>
          </p:cNvSpPr>
          <p:nvPr>
            <p:ph/>
          </p:nvPr>
        </p:nvSpPr>
        <p:spPr>
          <a:xfrm>
            <a:off x="766234" y="741364"/>
            <a:ext cx="8638117" cy="5495925"/>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3" name="Pladsholder til dato 2">
            <a:extLst>
              <a:ext uri="{FF2B5EF4-FFF2-40B4-BE49-F238E27FC236}">
                <a16:creationId xmlns:a16="http://schemas.microsoft.com/office/drawing/2014/main" id="{4B69FBBA-9C26-4BA6-8318-B137B39BD6FD}"/>
              </a:ext>
            </a:extLst>
          </p:cNvPr>
          <p:cNvSpPr>
            <a:spLocks noGrp="1"/>
          </p:cNvSpPr>
          <p:nvPr>
            <p:ph type="dt" sz="half" idx="10"/>
          </p:nvPr>
        </p:nvSpPr>
        <p:spPr>
          <a:xfrm>
            <a:off x="9791700" y="5697539"/>
            <a:ext cx="2015067" cy="142875"/>
          </a:xfrm>
        </p:spPr>
        <p:txBody>
          <a:bodyPr/>
          <a:lstStyle>
            <a:lvl1pPr>
              <a:defRPr/>
            </a:lvl1pPr>
          </a:lstStyle>
          <a:p>
            <a:fld id="{9BCDECBC-7708-4325-8F49-8F84CDF1B00D}" type="datetime3">
              <a:rPr lang="da-DK" altLang="da-DK"/>
              <a:pPr/>
              <a:t>14.10.2019</a:t>
            </a:fld>
            <a:endParaRPr lang="da-DK" altLang="da-DK"/>
          </a:p>
        </p:txBody>
      </p:sp>
      <p:sp>
        <p:nvSpPr>
          <p:cNvPr id="4" name="Pladsholder til sidefod 3">
            <a:extLst>
              <a:ext uri="{FF2B5EF4-FFF2-40B4-BE49-F238E27FC236}">
                <a16:creationId xmlns:a16="http://schemas.microsoft.com/office/drawing/2014/main" id="{7D7329DE-4054-4C6A-B117-7FF9979ABC04}"/>
              </a:ext>
            </a:extLst>
          </p:cNvPr>
          <p:cNvSpPr>
            <a:spLocks noGrp="1"/>
          </p:cNvSpPr>
          <p:nvPr>
            <p:ph type="ftr" sz="quarter" idx="11"/>
          </p:nvPr>
        </p:nvSpPr>
        <p:spPr>
          <a:xfrm>
            <a:off x="9791700" y="5848350"/>
            <a:ext cx="2015067" cy="280988"/>
          </a:xfrm>
        </p:spPr>
        <p:txBody>
          <a:bodyPr/>
          <a:lstStyle>
            <a:lvl1pPr>
              <a:defRPr/>
            </a:lvl1pPr>
          </a:lstStyle>
          <a:p>
            <a:r>
              <a:rPr lang="da-DK" altLang="da-DK"/>
              <a:t>Titel - Ændre dato og Titel i Vis &gt; Hoved/Sidefod</a:t>
            </a:r>
          </a:p>
        </p:txBody>
      </p:sp>
      <p:sp>
        <p:nvSpPr>
          <p:cNvPr id="5" name="Pladsholder til slidenummer 4">
            <a:extLst>
              <a:ext uri="{FF2B5EF4-FFF2-40B4-BE49-F238E27FC236}">
                <a16:creationId xmlns:a16="http://schemas.microsoft.com/office/drawing/2014/main" id="{ED976ED7-9F1C-4397-8061-712C4D519ADC}"/>
              </a:ext>
            </a:extLst>
          </p:cNvPr>
          <p:cNvSpPr>
            <a:spLocks noGrp="1"/>
          </p:cNvSpPr>
          <p:nvPr>
            <p:ph type="sldNum" sz="quarter" idx="12"/>
          </p:nvPr>
        </p:nvSpPr>
        <p:spPr>
          <a:xfrm>
            <a:off x="9791700" y="6129339"/>
            <a:ext cx="2015067" cy="142875"/>
          </a:xfrm>
        </p:spPr>
        <p:txBody>
          <a:bodyPr/>
          <a:lstStyle>
            <a:lvl1pPr>
              <a:defRPr/>
            </a:lvl1pPr>
          </a:lstStyle>
          <a:p>
            <a:r>
              <a:rPr lang="da-DK" altLang="da-DK"/>
              <a:t>Side </a:t>
            </a:r>
            <a:fld id="{3C69A64A-F168-4357-9593-7904A11FA478}" type="slidenum">
              <a:rPr lang="da-DK" altLang="da-DK"/>
              <a:pPr/>
              <a:t>‹nr.›</a:t>
            </a:fld>
            <a:endParaRPr lang="da-DK" altLang="da-DK"/>
          </a:p>
        </p:txBody>
      </p:sp>
    </p:spTree>
    <p:extLst>
      <p:ext uri="{BB962C8B-B14F-4D97-AF65-F5344CB8AC3E}">
        <p14:creationId xmlns:p14="http://schemas.microsoft.com/office/powerpoint/2010/main" val="23735425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AndTx" preserve="1">
  <p:cSld name="Titel, indholdsobjekt og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2CB370-B19B-4F3E-9D67-0145C6A390E3}"/>
              </a:ext>
            </a:extLst>
          </p:cNvPr>
          <p:cNvSpPr>
            <a:spLocks noGrp="1"/>
          </p:cNvSpPr>
          <p:nvPr>
            <p:ph type="title"/>
          </p:nvPr>
        </p:nvSpPr>
        <p:spPr>
          <a:xfrm>
            <a:off x="766234" y="741364"/>
            <a:ext cx="8638117" cy="1247775"/>
          </a:xfrm>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5027B895-13AE-49E0-BDA6-7E61CED4F21E}"/>
              </a:ext>
            </a:extLst>
          </p:cNvPr>
          <p:cNvSpPr>
            <a:spLocks noGrp="1"/>
          </p:cNvSpPr>
          <p:nvPr>
            <p:ph sz="half" idx="1"/>
          </p:nvPr>
        </p:nvSpPr>
        <p:spPr>
          <a:xfrm>
            <a:off x="766233" y="2089150"/>
            <a:ext cx="4216400" cy="41481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6880CD46-278C-4020-BA41-D204148583CE}"/>
              </a:ext>
            </a:extLst>
          </p:cNvPr>
          <p:cNvSpPr>
            <a:spLocks noGrp="1"/>
          </p:cNvSpPr>
          <p:nvPr>
            <p:ph type="body" sz="half" idx="2"/>
          </p:nvPr>
        </p:nvSpPr>
        <p:spPr>
          <a:xfrm>
            <a:off x="5185834" y="2089150"/>
            <a:ext cx="4218517" cy="41481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FE3DE664-7778-44D3-8430-8D280BB66854}"/>
              </a:ext>
            </a:extLst>
          </p:cNvPr>
          <p:cNvSpPr>
            <a:spLocks noGrp="1"/>
          </p:cNvSpPr>
          <p:nvPr>
            <p:ph type="dt" sz="half" idx="10"/>
          </p:nvPr>
        </p:nvSpPr>
        <p:spPr>
          <a:xfrm>
            <a:off x="9791700" y="5697539"/>
            <a:ext cx="2015067" cy="142875"/>
          </a:xfrm>
        </p:spPr>
        <p:txBody>
          <a:bodyPr/>
          <a:lstStyle>
            <a:lvl1pPr>
              <a:defRPr/>
            </a:lvl1pPr>
          </a:lstStyle>
          <a:p>
            <a:fld id="{2BA8D2FD-6916-4688-B930-932E780463C6}" type="datetime3">
              <a:rPr lang="da-DK" altLang="da-DK"/>
              <a:pPr/>
              <a:t>14.10.2019</a:t>
            </a:fld>
            <a:endParaRPr lang="da-DK" altLang="da-DK"/>
          </a:p>
        </p:txBody>
      </p:sp>
      <p:sp>
        <p:nvSpPr>
          <p:cNvPr id="6" name="Pladsholder til sidefod 5">
            <a:extLst>
              <a:ext uri="{FF2B5EF4-FFF2-40B4-BE49-F238E27FC236}">
                <a16:creationId xmlns:a16="http://schemas.microsoft.com/office/drawing/2014/main" id="{5AD4272C-C27D-4557-833D-6AC4FB1EA50B}"/>
              </a:ext>
            </a:extLst>
          </p:cNvPr>
          <p:cNvSpPr>
            <a:spLocks noGrp="1"/>
          </p:cNvSpPr>
          <p:nvPr>
            <p:ph type="ftr" sz="quarter" idx="11"/>
          </p:nvPr>
        </p:nvSpPr>
        <p:spPr>
          <a:xfrm>
            <a:off x="9791700" y="5848350"/>
            <a:ext cx="2015067" cy="280988"/>
          </a:xfrm>
        </p:spPr>
        <p:txBody>
          <a:bodyPr/>
          <a:lstStyle>
            <a:lvl1pPr>
              <a:defRPr/>
            </a:lvl1pPr>
          </a:lstStyle>
          <a:p>
            <a:r>
              <a:rPr lang="da-DK" altLang="da-DK"/>
              <a:t>Titel - Ændre dato og Titel i Vis &gt; Hoved/Sidefod</a:t>
            </a:r>
          </a:p>
        </p:txBody>
      </p:sp>
      <p:sp>
        <p:nvSpPr>
          <p:cNvPr id="7" name="Pladsholder til slidenummer 6">
            <a:extLst>
              <a:ext uri="{FF2B5EF4-FFF2-40B4-BE49-F238E27FC236}">
                <a16:creationId xmlns:a16="http://schemas.microsoft.com/office/drawing/2014/main" id="{CD56CD82-5E0B-4015-A3A8-B4578E6FDE91}"/>
              </a:ext>
            </a:extLst>
          </p:cNvPr>
          <p:cNvSpPr>
            <a:spLocks noGrp="1"/>
          </p:cNvSpPr>
          <p:nvPr>
            <p:ph type="sldNum" sz="quarter" idx="12"/>
          </p:nvPr>
        </p:nvSpPr>
        <p:spPr>
          <a:xfrm>
            <a:off x="9791700" y="6129339"/>
            <a:ext cx="2015067" cy="142875"/>
          </a:xfrm>
        </p:spPr>
        <p:txBody>
          <a:bodyPr/>
          <a:lstStyle>
            <a:lvl1pPr>
              <a:defRPr/>
            </a:lvl1pPr>
          </a:lstStyle>
          <a:p>
            <a:r>
              <a:rPr lang="da-DK" altLang="da-DK"/>
              <a:t>Side </a:t>
            </a:r>
            <a:fld id="{567ACB1E-1137-4962-9B3E-AD731443DCDD}" type="slidenum">
              <a:rPr lang="da-DK" altLang="da-DK"/>
              <a:pPr/>
              <a:t>‹nr.›</a:t>
            </a:fld>
            <a:endParaRPr lang="da-DK" altLang="da-DK"/>
          </a:p>
        </p:txBody>
      </p:sp>
    </p:spTree>
    <p:extLst>
      <p:ext uri="{BB962C8B-B14F-4D97-AF65-F5344CB8AC3E}">
        <p14:creationId xmlns:p14="http://schemas.microsoft.com/office/powerpoint/2010/main" val="4253805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xAndTwoObj" preserve="1">
  <p:cSld name="Titel, tekst og 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A883FE-4EA8-42BB-A28D-8579B57215FD}"/>
              </a:ext>
            </a:extLst>
          </p:cNvPr>
          <p:cNvSpPr>
            <a:spLocks noGrp="1"/>
          </p:cNvSpPr>
          <p:nvPr>
            <p:ph type="title"/>
          </p:nvPr>
        </p:nvSpPr>
        <p:spPr>
          <a:xfrm>
            <a:off x="766234" y="741364"/>
            <a:ext cx="8638117" cy="1247775"/>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E7EAA08-596C-41B1-A0E9-04354490AB2C}"/>
              </a:ext>
            </a:extLst>
          </p:cNvPr>
          <p:cNvSpPr>
            <a:spLocks noGrp="1"/>
          </p:cNvSpPr>
          <p:nvPr>
            <p:ph type="body" sz="half" idx="1"/>
          </p:nvPr>
        </p:nvSpPr>
        <p:spPr>
          <a:xfrm>
            <a:off x="766233" y="2089150"/>
            <a:ext cx="4216400" cy="41481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3B3D5094-1D4B-4C80-81B0-2B84DCD88D5A}"/>
              </a:ext>
            </a:extLst>
          </p:cNvPr>
          <p:cNvSpPr>
            <a:spLocks noGrp="1"/>
          </p:cNvSpPr>
          <p:nvPr>
            <p:ph sz="quarter" idx="2"/>
          </p:nvPr>
        </p:nvSpPr>
        <p:spPr>
          <a:xfrm>
            <a:off x="5185834" y="2089151"/>
            <a:ext cx="4218517" cy="1997075"/>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indhold 4">
            <a:extLst>
              <a:ext uri="{FF2B5EF4-FFF2-40B4-BE49-F238E27FC236}">
                <a16:creationId xmlns:a16="http://schemas.microsoft.com/office/drawing/2014/main" id="{CE355D22-464D-406B-98B2-8FB3902FED31}"/>
              </a:ext>
            </a:extLst>
          </p:cNvPr>
          <p:cNvSpPr>
            <a:spLocks noGrp="1"/>
          </p:cNvSpPr>
          <p:nvPr>
            <p:ph sz="quarter" idx="3"/>
          </p:nvPr>
        </p:nvSpPr>
        <p:spPr>
          <a:xfrm>
            <a:off x="5185834" y="4238626"/>
            <a:ext cx="4218517" cy="1998663"/>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dato 5">
            <a:extLst>
              <a:ext uri="{FF2B5EF4-FFF2-40B4-BE49-F238E27FC236}">
                <a16:creationId xmlns:a16="http://schemas.microsoft.com/office/drawing/2014/main" id="{BBD8FBE1-A885-4A14-840E-B738C7B7F3E8}"/>
              </a:ext>
            </a:extLst>
          </p:cNvPr>
          <p:cNvSpPr>
            <a:spLocks noGrp="1"/>
          </p:cNvSpPr>
          <p:nvPr>
            <p:ph type="dt" sz="half" idx="10"/>
          </p:nvPr>
        </p:nvSpPr>
        <p:spPr>
          <a:xfrm>
            <a:off x="9791700" y="5697539"/>
            <a:ext cx="2015067" cy="142875"/>
          </a:xfrm>
        </p:spPr>
        <p:txBody>
          <a:bodyPr/>
          <a:lstStyle>
            <a:lvl1pPr>
              <a:defRPr/>
            </a:lvl1pPr>
          </a:lstStyle>
          <a:p>
            <a:fld id="{6C48C997-5290-44FF-A551-05434BB25A2F}" type="datetime3">
              <a:rPr lang="da-DK" altLang="da-DK"/>
              <a:pPr/>
              <a:t>14.10.2019</a:t>
            </a:fld>
            <a:endParaRPr lang="da-DK" altLang="da-DK"/>
          </a:p>
        </p:txBody>
      </p:sp>
      <p:sp>
        <p:nvSpPr>
          <p:cNvPr id="7" name="Pladsholder til sidefod 6">
            <a:extLst>
              <a:ext uri="{FF2B5EF4-FFF2-40B4-BE49-F238E27FC236}">
                <a16:creationId xmlns:a16="http://schemas.microsoft.com/office/drawing/2014/main" id="{67DDC00A-AFF2-4F29-9702-A25DEC358A04}"/>
              </a:ext>
            </a:extLst>
          </p:cNvPr>
          <p:cNvSpPr>
            <a:spLocks noGrp="1"/>
          </p:cNvSpPr>
          <p:nvPr>
            <p:ph type="ftr" sz="quarter" idx="11"/>
          </p:nvPr>
        </p:nvSpPr>
        <p:spPr>
          <a:xfrm>
            <a:off x="9791700" y="5848350"/>
            <a:ext cx="2015067" cy="280988"/>
          </a:xfrm>
        </p:spPr>
        <p:txBody>
          <a:bodyPr/>
          <a:lstStyle>
            <a:lvl1pPr>
              <a:defRPr/>
            </a:lvl1pPr>
          </a:lstStyle>
          <a:p>
            <a:r>
              <a:rPr lang="da-DK" altLang="da-DK"/>
              <a:t>Titel - Ændre dato og Titel i Vis &gt; Hoved/Sidefod</a:t>
            </a:r>
          </a:p>
        </p:txBody>
      </p:sp>
      <p:sp>
        <p:nvSpPr>
          <p:cNvPr id="8" name="Pladsholder til slidenummer 7">
            <a:extLst>
              <a:ext uri="{FF2B5EF4-FFF2-40B4-BE49-F238E27FC236}">
                <a16:creationId xmlns:a16="http://schemas.microsoft.com/office/drawing/2014/main" id="{370323C0-C77B-4DEF-92C8-292632F7CEE7}"/>
              </a:ext>
            </a:extLst>
          </p:cNvPr>
          <p:cNvSpPr>
            <a:spLocks noGrp="1"/>
          </p:cNvSpPr>
          <p:nvPr>
            <p:ph type="sldNum" sz="quarter" idx="12"/>
          </p:nvPr>
        </p:nvSpPr>
        <p:spPr>
          <a:xfrm>
            <a:off x="9791700" y="6129339"/>
            <a:ext cx="2015067" cy="142875"/>
          </a:xfrm>
        </p:spPr>
        <p:txBody>
          <a:bodyPr/>
          <a:lstStyle>
            <a:lvl1pPr>
              <a:defRPr/>
            </a:lvl1pPr>
          </a:lstStyle>
          <a:p>
            <a:r>
              <a:rPr lang="da-DK" altLang="da-DK"/>
              <a:t>Side </a:t>
            </a:r>
            <a:fld id="{6D9C6931-56AB-40A7-975A-C2A49E359093}" type="slidenum">
              <a:rPr lang="da-DK" altLang="da-DK"/>
              <a:pPr/>
              <a:t>‹nr.›</a:t>
            </a:fld>
            <a:endParaRPr lang="da-DK" altLang="da-DK"/>
          </a:p>
        </p:txBody>
      </p:sp>
    </p:spTree>
    <p:extLst>
      <p:ext uri="{BB962C8B-B14F-4D97-AF65-F5344CB8AC3E}">
        <p14:creationId xmlns:p14="http://schemas.microsoft.com/office/powerpoint/2010/main" val="2796485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766233" y="2089150"/>
            <a:ext cx="4216400" cy="414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5185834" y="2089150"/>
            <a:ext cx="4218517" cy="4148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lvl1pPr>
              <a:defRPr/>
            </a:lvl1pPr>
          </a:lstStyle>
          <a:p>
            <a:fld id="{7975366A-7846-4B77-BD4A-49C742CE469C}" type="datetime3">
              <a:rPr lang="da-DK" altLang="da-DK"/>
              <a:pPr/>
              <a:t>14.10.2019</a:t>
            </a:fld>
            <a:endParaRPr lang="da-DK" altLang="da-DK"/>
          </a:p>
        </p:txBody>
      </p:sp>
      <p:sp>
        <p:nvSpPr>
          <p:cNvPr id="6" name="Pladsholder til sidefod 5"/>
          <p:cNvSpPr>
            <a:spLocks noGrp="1"/>
          </p:cNvSpPr>
          <p:nvPr>
            <p:ph type="ftr" sz="quarter" idx="11"/>
          </p:nvPr>
        </p:nvSpPr>
        <p:spPr/>
        <p:txBody>
          <a:bodyPr/>
          <a:lstStyle>
            <a:lvl1pPr>
              <a:defRPr/>
            </a:lvl1pPr>
          </a:lstStyle>
          <a:p>
            <a:r>
              <a:rPr lang="da-DK" altLang="da-DK"/>
              <a:t>Titel - Ændre dato og Titel i Vis &gt; Hoved/Sidefod</a:t>
            </a:r>
          </a:p>
        </p:txBody>
      </p:sp>
      <p:sp>
        <p:nvSpPr>
          <p:cNvPr id="7" name="Pladsholder til diasnummer 6"/>
          <p:cNvSpPr>
            <a:spLocks noGrp="1"/>
          </p:cNvSpPr>
          <p:nvPr>
            <p:ph type="sldNum" sz="quarter" idx="12"/>
          </p:nvPr>
        </p:nvSpPr>
        <p:spPr/>
        <p:txBody>
          <a:bodyPr/>
          <a:lstStyle>
            <a:lvl1pPr>
              <a:defRPr/>
            </a:lvl1pPr>
          </a:lstStyle>
          <a:p>
            <a:r>
              <a:rPr lang="da-DK" altLang="da-DK"/>
              <a:t>Side </a:t>
            </a:r>
            <a:fld id="{4059C60A-6A8D-4FD3-AE82-188C74732F3B}" type="slidenum">
              <a:rPr lang="da-DK" altLang="da-DK"/>
              <a:pPr/>
              <a:t>‹nr.›</a:t>
            </a:fld>
            <a:endParaRPr lang="da-DK" altLang="da-DK"/>
          </a:p>
        </p:txBody>
      </p:sp>
    </p:spTree>
    <p:extLst>
      <p:ext uri="{BB962C8B-B14F-4D97-AF65-F5344CB8AC3E}">
        <p14:creationId xmlns:p14="http://schemas.microsoft.com/office/powerpoint/2010/main" val="1845623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lvl1pPr>
              <a:defRPr/>
            </a:lvl1pPr>
          </a:lstStyle>
          <a:p>
            <a:fld id="{0AFB411F-AAC6-4590-9221-95CA4F189AC3}" type="datetime3">
              <a:rPr lang="da-DK" altLang="da-DK"/>
              <a:pPr/>
              <a:t>14.10.2019</a:t>
            </a:fld>
            <a:endParaRPr lang="da-DK" altLang="da-DK"/>
          </a:p>
        </p:txBody>
      </p:sp>
      <p:sp>
        <p:nvSpPr>
          <p:cNvPr id="8" name="Pladsholder til sidefod 7"/>
          <p:cNvSpPr>
            <a:spLocks noGrp="1"/>
          </p:cNvSpPr>
          <p:nvPr>
            <p:ph type="ftr" sz="quarter" idx="11"/>
          </p:nvPr>
        </p:nvSpPr>
        <p:spPr/>
        <p:txBody>
          <a:bodyPr/>
          <a:lstStyle>
            <a:lvl1pPr>
              <a:defRPr/>
            </a:lvl1pPr>
          </a:lstStyle>
          <a:p>
            <a:r>
              <a:rPr lang="da-DK" altLang="da-DK"/>
              <a:t>Titel - Ændre dato og Titel i Vis &gt; Hoved/Sidefod</a:t>
            </a:r>
          </a:p>
        </p:txBody>
      </p:sp>
      <p:sp>
        <p:nvSpPr>
          <p:cNvPr id="9" name="Pladsholder til diasnummer 8"/>
          <p:cNvSpPr>
            <a:spLocks noGrp="1"/>
          </p:cNvSpPr>
          <p:nvPr>
            <p:ph type="sldNum" sz="quarter" idx="12"/>
          </p:nvPr>
        </p:nvSpPr>
        <p:spPr/>
        <p:txBody>
          <a:bodyPr/>
          <a:lstStyle>
            <a:lvl1pPr>
              <a:defRPr/>
            </a:lvl1pPr>
          </a:lstStyle>
          <a:p>
            <a:r>
              <a:rPr lang="da-DK" altLang="da-DK"/>
              <a:t>Side </a:t>
            </a:r>
            <a:fld id="{78A71B64-358B-4537-9E39-B5F2A7AD17D6}" type="slidenum">
              <a:rPr lang="da-DK" altLang="da-DK"/>
              <a:pPr/>
              <a:t>‹nr.›</a:t>
            </a:fld>
            <a:endParaRPr lang="da-DK" altLang="da-DK"/>
          </a:p>
        </p:txBody>
      </p:sp>
    </p:spTree>
    <p:extLst>
      <p:ext uri="{BB962C8B-B14F-4D97-AF65-F5344CB8AC3E}">
        <p14:creationId xmlns:p14="http://schemas.microsoft.com/office/powerpoint/2010/main" val="19637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lvl1pPr>
              <a:defRPr/>
            </a:lvl1pPr>
          </a:lstStyle>
          <a:p>
            <a:fld id="{E82DA8CD-E1CB-4F76-9FFF-A5C8BBC4C72D}" type="datetime3">
              <a:rPr lang="da-DK" altLang="da-DK"/>
              <a:pPr/>
              <a:t>14.10.2019</a:t>
            </a:fld>
            <a:endParaRPr lang="da-DK" altLang="da-DK"/>
          </a:p>
        </p:txBody>
      </p:sp>
      <p:sp>
        <p:nvSpPr>
          <p:cNvPr id="4" name="Pladsholder til sidefod 3"/>
          <p:cNvSpPr>
            <a:spLocks noGrp="1"/>
          </p:cNvSpPr>
          <p:nvPr>
            <p:ph type="ftr" sz="quarter" idx="11"/>
          </p:nvPr>
        </p:nvSpPr>
        <p:spPr/>
        <p:txBody>
          <a:bodyPr/>
          <a:lstStyle>
            <a:lvl1pPr>
              <a:defRPr/>
            </a:lvl1pPr>
          </a:lstStyle>
          <a:p>
            <a:r>
              <a:rPr lang="da-DK" altLang="da-DK"/>
              <a:t>Titel - Ændre dato og Titel i Vis &gt; Hoved/Sidefod</a:t>
            </a:r>
          </a:p>
        </p:txBody>
      </p:sp>
      <p:sp>
        <p:nvSpPr>
          <p:cNvPr id="5" name="Pladsholder til diasnummer 4"/>
          <p:cNvSpPr>
            <a:spLocks noGrp="1"/>
          </p:cNvSpPr>
          <p:nvPr>
            <p:ph type="sldNum" sz="quarter" idx="12"/>
          </p:nvPr>
        </p:nvSpPr>
        <p:spPr/>
        <p:txBody>
          <a:bodyPr/>
          <a:lstStyle>
            <a:lvl1pPr>
              <a:defRPr/>
            </a:lvl1pPr>
          </a:lstStyle>
          <a:p>
            <a:r>
              <a:rPr lang="da-DK" altLang="da-DK"/>
              <a:t>Side </a:t>
            </a:r>
            <a:fld id="{98B76817-3A49-4D6C-81AF-7C8C427B9DE1}" type="slidenum">
              <a:rPr lang="da-DK" altLang="da-DK"/>
              <a:pPr/>
              <a:t>‹nr.›</a:t>
            </a:fld>
            <a:endParaRPr lang="da-DK" altLang="da-DK"/>
          </a:p>
        </p:txBody>
      </p:sp>
    </p:spTree>
    <p:extLst>
      <p:ext uri="{BB962C8B-B14F-4D97-AF65-F5344CB8AC3E}">
        <p14:creationId xmlns:p14="http://schemas.microsoft.com/office/powerpoint/2010/main" val="1436374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14E775D0-61EB-4C6F-A59F-ABA4A0070937}" type="datetime3">
              <a:rPr lang="da-DK" altLang="da-DK"/>
              <a:pPr/>
              <a:t>14.10.2019</a:t>
            </a:fld>
            <a:endParaRPr lang="da-DK" altLang="da-DK"/>
          </a:p>
        </p:txBody>
      </p:sp>
      <p:sp>
        <p:nvSpPr>
          <p:cNvPr id="3" name="Pladsholder til sidefod 2"/>
          <p:cNvSpPr>
            <a:spLocks noGrp="1"/>
          </p:cNvSpPr>
          <p:nvPr>
            <p:ph type="ftr" sz="quarter" idx="11"/>
          </p:nvPr>
        </p:nvSpPr>
        <p:spPr/>
        <p:txBody>
          <a:bodyPr/>
          <a:lstStyle>
            <a:lvl1pPr>
              <a:defRPr/>
            </a:lvl1pPr>
          </a:lstStyle>
          <a:p>
            <a:r>
              <a:rPr lang="da-DK" altLang="da-DK"/>
              <a:t>Titel - Ændre dato og Titel i Vis &gt; Hoved/Sidefod</a:t>
            </a:r>
          </a:p>
        </p:txBody>
      </p:sp>
      <p:sp>
        <p:nvSpPr>
          <p:cNvPr id="4" name="Pladsholder til diasnummer 3"/>
          <p:cNvSpPr>
            <a:spLocks noGrp="1"/>
          </p:cNvSpPr>
          <p:nvPr>
            <p:ph type="sldNum" sz="quarter" idx="12"/>
          </p:nvPr>
        </p:nvSpPr>
        <p:spPr/>
        <p:txBody>
          <a:bodyPr/>
          <a:lstStyle>
            <a:lvl1pPr>
              <a:defRPr/>
            </a:lvl1pPr>
          </a:lstStyle>
          <a:p>
            <a:r>
              <a:rPr lang="da-DK" altLang="da-DK"/>
              <a:t>Side </a:t>
            </a:r>
            <a:fld id="{967963B8-5F55-4371-8426-6E7F7A548D3B}" type="slidenum">
              <a:rPr lang="da-DK" altLang="da-DK"/>
              <a:pPr/>
              <a:t>‹nr.›</a:t>
            </a:fld>
            <a:endParaRPr lang="da-DK" altLang="da-DK"/>
          </a:p>
        </p:txBody>
      </p:sp>
    </p:spTree>
    <p:extLst>
      <p:ext uri="{BB962C8B-B14F-4D97-AF65-F5344CB8AC3E}">
        <p14:creationId xmlns:p14="http://schemas.microsoft.com/office/powerpoint/2010/main" val="2632949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lstStyle>
            <a:lvl1pPr algn="l">
              <a:defRPr sz="2000" b="1"/>
            </a:lvl1pPr>
          </a:lstStyle>
          <a:p>
            <a:r>
              <a:rPr lang="da-DK"/>
              <a:t>Klik for at redigere i master</a:t>
            </a:r>
          </a:p>
        </p:txBody>
      </p:sp>
      <p:sp>
        <p:nvSpPr>
          <p:cNvPr id="3" name="Pladsholder til indhol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lvl1pPr>
              <a:defRPr/>
            </a:lvl1pPr>
          </a:lstStyle>
          <a:p>
            <a:fld id="{BF46DFF4-79B8-4604-B11C-42BBB2479E64}" type="datetime3">
              <a:rPr lang="da-DK" altLang="da-DK"/>
              <a:pPr/>
              <a:t>14.10.2019</a:t>
            </a:fld>
            <a:endParaRPr lang="da-DK" altLang="da-DK"/>
          </a:p>
        </p:txBody>
      </p:sp>
      <p:sp>
        <p:nvSpPr>
          <p:cNvPr id="6" name="Pladsholder til sidefod 5"/>
          <p:cNvSpPr>
            <a:spLocks noGrp="1"/>
          </p:cNvSpPr>
          <p:nvPr>
            <p:ph type="ftr" sz="quarter" idx="11"/>
          </p:nvPr>
        </p:nvSpPr>
        <p:spPr/>
        <p:txBody>
          <a:bodyPr/>
          <a:lstStyle>
            <a:lvl1pPr>
              <a:defRPr/>
            </a:lvl1pPr>
          </a:lstStyle>
          <a:p>
            <a:r>
              <a:rPr lang="da-DK" altLang="da-DK"/>
              <a:t>Titel - Ændre dato og Titel i Vis &gt; Hoved/Sidefod</a:t>
            </a:r>
          </a:p>
        </p:txBody>
      </p:sp>
      <p:sp>
        <p:nvSpPr>
          <p:cNvPr id="7" name="Pladsholder til diasnummer 6"/>
          <p:cNvSpPr>
            <a:spLocks noGrp="1"/>
          </p:cNvSpPr>
          <p:nvPr>
            <p:ph type="sldNum" sz="quarter" idx="12"/>
          </p:nvPr>
        </p:nvSpPr>
        <p:spPr/>
        <p:txBody>
          <a:bodyPr/>
          <a:lstStyle>
            <a:lvl1pPr>
              <a:defRPr/>
            </a:lvl1pPr>
          </a:lstStyle>
          <a:p>
            <a:r>
              <a:rPr lang="da-DK" altLang="da-DK"/>
              <a:t>Side </a:t>
            </a:r>
            <a:fld id="{715E3838-BD31-40E9-B817-303539100F5B}" type="slidenum">
              <a:rPr lang="da-DK" altLang="da-DK"/>
              <a:pPr/>
              <a:t>‹nr.›</a:t>
            </a:fld>
            <a:endParaRPr lang="da-DK" altLang="da-DK"/>
          </a:p>
        </p:txBody>
      </p:sp>
    </p:spTree>
    <p:extLst>
      <p:ext uri="{BB962C8B-B14F-4D97-AF65-F5344CB8AC3E}">
        <p14:creationId xmlns:p14="http://schemas.microsoft.com/office/powerpoint/2010/main" val="2647638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4.emf"/><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3.png"/><Relationship Id="rId2" Type="http://schemas.openxmlformats.org/officeDocument/2006/relationships/slideLayout" Target="../slideLayouts/slideLayout3.xml"/><Relationship Id="rId16"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2.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image" Target="../media/image4.emf"/><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3.png"/><Relationship Id="rId2" Type="http://schemas.openxmlformats.org/officeDocument/2006/relationships/slideLayout" Target="../slideLayouts/slideLayout17.xml"/><Relationship Id="rId16" Type="http://schemas.openxmlformats.org/officeDocument/2006/relationships/image" Target="../media/image2.wmf"/><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3.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image" Target="../media/image4.emf"/><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image" Target="../media/image3.png"/><Relationship Id="rId2" Type="http://schemas.openxmlformats.org/officeDocument/2006/relationships/slideLayout" Target="../slideLayouts/slideLayout31.xml"/><Relationship Id="rId16" Type="http://schemas.openxmlformats.org/officeDocument/2006/relationships/image" Target="../media/image2.wmf"/><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theme" Target="../theme/theme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BEBBF5-74EB-4CF2-8B0C-73B4D3D47AFF}" type="datetimeFigureOut">
              <a:rPr lang="da-DK" smtClean="0"/>
              <a:t>14-10-2019</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1A5A4-F0D4-499C-BCEA-BBFFCC5CF0AF}" type="slidenum">
              <a:rPr lang="da-DK" smtClean="0"/>
              <a:t>‹nr.›</a:t>
            </a:fld>
            <a:endParaRPr lang="da-DK"/>
          </a:p>
        </p:txBody>
      </p:sp>
    </p:spTree>
    <p:extLst>
      <p:ext uri="{BB962C8B-B14F-4D97-AF65-F5344CB8AC3E}">
        <p14:creationId xmlns:p14="http://schemas.microsoft.com/office/powerpoint/2010/main" val="1957021820"/>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4" name="Rectangle 10"/>
          <p:cNvSpPr>
            <a:spLocks noChangeArrowheads="1"/>
          </p:cNvSpPr>
          <p:nvPr/>
        </p:nvSpPr>
        <p:spPr bwMode="auto">
          <a:xfrm>
            <a:off x="0" y="741363"/>
            <a:ext cx="12192000" cy="5830887"/>
          </a:xfrm>
          <a:prstGeom prst="rect">
            <a:avLst/>
          </a:prstGeom>
          <a:solidFill>
            <a:srgbClr val="ECECE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a-DK" sz="1800"/>
          </a:p>
        </p:txBody>
      </p:sp>
      <p:sp>
        <p:nvSpPr>
          <p:cNvPr id="1026" name="Rectangle 2"/>
          <p:cNvSpPr>
            <a:spLocks noGrp="1" noChangeArrowheads="1"/>
          </p:cNvSpPr>
          <p:nvPr>
            <p:ph type="title"/>
          </p:nvPr>
        </p:nvSpPr>
        <p:spPr bwMode="auto">
          <a:xfrm>
            <a:off x="766234" y="741364"/>
            <a:ext cx="8638117"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5720" numCol="1" anchor="b" anchorCtr="0" compatLnSpc="1">
            <a:prstTxWarp prst="textNoShape">
              <a:avLst/>
            </a:prstTxWarp>
          </a:bodyPr>
          <a:lstStyle/>
          <a:p>
            <a:pPr lvl="0"/>
            <a:r>
              <a:rPr lang="da-DK" altLang="da-DK"/>
              <a:t>Klik for at redigere i master</a:t>
            </a:r>
          </a:p>
        </p:txBody>
      </p:sp>
      <p:sp>
        <p:nvSpPr>
          <p:cNvPr id="1027" name="Rectangle 3"/>
          <p:cNvSpPr>
            <a:spLocks noGrp="1" noChangeArrowheads="1"/>
          </p:cNvSpPr>
          <p:nvPr>
            <p:ph type="body" idx="1"/>
          </p:nvPr>
        </p:nvSpPr>
        <p:spPr bwMode="auto">
          <a:xfrm>
            <a:off x="766234" y="2089150"/>
            <a:ext cx="8638117" cy="414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ltLang="da-DK"/>
              <a:t>Klik for at redigere i master</a:t>
            </a:r>
          </a:p>
          <a:p>
            <a:pPr lvl="1"/>
            <a:r>
              <a:rPr lang="da-DK" altLang="da-DK"/>
              <a:t>Andet niveau</a:t>
            </a:r>
          </a:p>
          <a:p>
            <a:pPr lvl="2"/>
            <a:r>
              <a:rPr lang="da-DK" altLang="da-DK"/>
              <a:t>Tredje niveau</a:t>
            </a:r>
          </a:p>
          <a:p>
            <a:pPr lvl="3"/>
            <a:r>
              <a:rPr lang="da-DK" altLang="da-DK"/>
              <a:t>Fjerde niveau</a:t>
            </a:r>
          </a:p>
          <a:p>
            <a:pPr lvl="4"/>
            <a:r>
              <a:rPr lang="da-DK" altLang="da-DK"/>
              <a:t>Femte niveau</a:t>
            </a:r>
          </a:p>
        </p:txBody>
      </p:sp>
      <p:sp>
        <p:nvSpPr>
          <p:cNvPr id="1028" name="Rectangle 4"/>
          <p:cNvSpPr>
            <a:spLocks noGrp="1" noChangeArrowheads="1"/>
          </p:cNvSpPr>
          <p:nvPr>
            <p:ph type="dt" sz="half" idx="2"/>
          </p:nvPr>
        </p:nvSpPr>
        <p:spPr bwMode="auto">
          <a:xfrm>
            <a:off x="9791700" y="5697539"/>
            <a:ext cx="2015067"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ts val="1000"/>
              </a:lnSpc>
              <a:defRPr sz="800" b="1"/>
            </a:lvl1pPr>
          </a:lstStyle>
          <a:p>
            <a:fld id="{450FC471-D3B6-44BC-9376-583B3D338982}" type="datetime3">
              <a:rPr lang="da-DK" altLang="da-DK"/>
              <a:pPr/>
              <a:t>14.10.2019</a:t>
            </a:fld>
            <a:endParaRPr lang="da-DK" altLang="da-DK"/>
          </a:p>
        </p:txBody>
      </p:sp>
      <p:sp>
        <p:nvSpPr>
          <p:cNvPr id="1029" name="Rectangle 5"/>
          <p:cNvSpPr>
            <a:spLocks noGrp="1" noChangeArrowheads="1"/>
          </p:cNvSpPr>
          <p:nvPr>
            <p:ph type="ftr" sz="quarter" idx="3"/>
          </p:nvPr>
        </p:nvSpPr>
        <p:spPr bwMode="auto">
          <a:xfrm>
            <a:off x="9791700" y="5848350"/>
            <a:ext cx="2015067"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ts val="1000"/>
              </a:lnSpc>
              <a:defRPr sz="800"/>
            </a:lvl1pPr>
          </a:lstStyle>
          <a:p>
            <a:r>
              <a:rPr lang="da-DK" altLang="da-DK"/>
              <a:t>Titel - Ændre dato og Titel i Vis &gt; Hoved/Sidefod</a:t>
            </a:r>
          </a:p>
        </p:txBody>
      </p:sp>
      <p:sp>
        <p:nvSpPr>
          <p:cNvPr id="1030" name="Rectangle 6"/>
          <p:cNvSpPr>
            <a:spLocks noGrp="1" noChangeArrowheads="1"/>
          </p:cNvSpPr>
          <p:nvPr>
            <p:ph type="sldNum" sz="quarter" idx="4"/>
          </p:nvPr>
        </p:nvSpPr>
        <p:spPr bwMode="auto">
          <a:xfrm>
            <a:off x="9791700" y="6129339"/>
            <a:ext cx="2015067"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ts val="1000"/>
              </a:lnSpc>
              <a:defRPr sz="800"/>
            </a:lvl1pPr>
          </a:lstStyle>
          <a:p>
            <a:r>
              <a:rPr lang="da-DK" altLang="da-DK"/>
              <a:t>Side </a:t>
            </a:r>
            <a:fld id="{7B262742-3ED2-4FB0-B92C-5DC06D51871A}" type="slidenum">
              <a:rPr lang="da-DK" altLang="da-DK"/>
              <a:pPr/>
              <a:t>‹nr.›</a:t>
            </a:fld>
            <a:endParaRPr lang="da-DK" altLang="da-DK"/>
          </a:p>
        </p:txBody>
      </p:sp>
      <p:pic>
        <p:nvPicPr>
          <p:cNvPr id="1032" name="Picture 8" descr="logo"/>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9552518" y="260351"/>
            <a:ext cx="2476500" cy="995363"/>
          </a:xfrm>
          <a:prstGeom prst="rect">
            <a:avLst/>
          </a:prstGeom>
          <a:noFill/>
          <a:extLst>
            <a:ext uri="{909E8E84-426E-40DD-AFC4-6F175D3DCCD1}">
              <a14:hiddenFill xmlns:a14="http://schemas.microsoft.com/office/drawing/2010/main">
                <a:solidFill>
                  <a:srgbClr val="FFFFFF"/>
                </a:solidFill>
              </a14:hiddenFill>
            </a:ext>
          </a:extLst>
        </p:spPr>
      </p:pic>
      <p:sp>
        <p:nvSpPr>
          <p:cNvPr id="1036" name="Text Box 12"/>
          <p:cNvSpPr txBox="1">
            <a:spLocks noChangeArrowheads="1"/>
          </p:cNvSpPr>
          <p:nvPr/>
        </p:nvSpPr>
        <p:spPr bwMode="auto">
          <a:xfrm>
            <a:off x="-2448983" y="2798763"/>
            <a:ext cx="2400300" cy="801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54000" rIns="54000" bIns="54000">
            <a:spAutoFit/>
          </a:bodyPr>
          <a:lstStyle/>
          <a:p>
            <a:pPr algn="r">
              <a:spcBef>
                <a:spcPct val="50000"/>
              </a:spcBef>
            </a:pPr>
            <a:r>
              <a:rPr lang="da-DK" altLang="da-DK" sz="1000" b="1"/>
              <a:t>Skift tekstniveau:</a:t>
            </a:r>
          </a:p>
          <a:p>
            <a:pPr algn="r">
              <a:spcBef>
                <a:spcPct val="50000"/>
              </a:spcBef>
            </a:pPr>
            <a:r>
              <a:rPr lang="da-DK" altLang="da-DK" sz="1000"/>
              <a:t>Ændre på str. og indsæt punktform ved at bruge ”Formindsk/forøg” ikonet i listeniveau</a:t>
            </a:r>
          </a:p>
        </p:txBody>
      </p:sp>
      <p:pic>
        <p:nvPicPr>
          <p:cNvPr id="1037" name="Picture 1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8350" y="3794125"/>
            <a:ext cx="6223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975850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p:hf hdr="0"/>
  <p:txStyles>
    <p:titleStyle>
      <a:lvl1pPr algn="l" rtl="0" eaLnBrk="1" fontAlgn="base" hangingPunct="1">
        <a:lnSpc>
          <a:spcPts val="4000"/>
        </a:lnSpc>
        <a:spcBef>
          <a:spcPct val="0"/>
        </a:spcBef>
        <a:spcAft>
          <a:spcPct val="0"/>
        </a:spcAft>
        <a:defRPr sz="4000" b="1">
          <a:solidFill>
            <a:srgbClr val="14143C"/>
          </a:solidFill>
          <a:latin typeface="+mj-lt"/>
          <a:ea typeface="+mj-ea"/>
          <a:cs typeface="+mj-cs"/>
        </a:defRPr>
      </a:lvl1pPr>
      <a:lvl2pPr algn="l" rtl="0" eaLnBrk="1" fontAlgn="base" hangingPunct="1">
        <a:lnSpc>
          <a:spcPts val="4000"/>
        </a:lnSpc>
        <a:spcBef>
          <a:spcPct val="0"/>
        </a:spcBef>
        <a:spcAft>
          <a:spcPct val="0"/>
        </a:spcAft>
        <a:defRPr sz="4000" b="1">
          <a:solidFill>
            <a:srgbClr val="14143C"/>
          </a:solidFill>
          <a:latin typeface="Verdana" pitchFamily="34" charset="0"/>
        </a:defRPr>
      </a:lvl2pPr>
      <a:lvl3pPr algn="l" rtl="0" eaLnBrk="1" fontAlgn="base" hangingPunct="1">
        <a:lnSpc>
          <a:spcPts val="4000"/>
        </a:lnSpc>
        <a:spcBef>
          <a:spcPct val="0"/>
        </a:spcBef>
        <a:spcAft>
          <a:spcPct val="0"/>
        </a:spcAft>
        <a:defRPr sz="4000" b="1">
          <a:solidFill>
            <a:srgbClr val="14143C"/>
          </a:solidFill>
          <a:latin typeface="Verdana" pitchFamily="34" charset="0"/>
        </a:defRPr>
      </a:lvl3pPr>
      <a:lvl4pPr algn="l" rtl="0" eaLnBrk="1" fontAlgn="base" hangingPunct="1">
        <a:lnSpc>
          <a:spcPts val="4000"/>
        </a:lnSpc>
        <a:spcBef>
          <a:spcPct val="0"/>
        </a:spcBef>
        <a:spcAft>
          <a:spcPct val="0"/>
        </a:spcAft>
        <a:defRPr sz="4000" b="1">
          <a:solidFill>
            <a:srgbClr val="14143C"/>
          </a:solidFill>
          <a:latin typeface="Verdana" pitchFamily="34" charset="0"/>
        </a:defRPr>
      </a:lvl4pPr>
      <a:lvl5pPr algn="l" rtl="0" eaLnBrk="1" fontAlgn="base" hangingPunct="1">
        <a:lnSpc>
          <a:spcPts val="4000"/>
        </a:lnSpc>
        <a:spcBef>
          <a:spcPct val="0"/>
        </a:spcBef>
        <a:spcAft>
          <a:spcPct val="0"/>
        </a:spcAft>
        <a:defRPr sz="4000" b="1">
          <a:solidFill>
            <a:srgbClr val="14143C"/>
          </a:solidFill>
          <a:latin typeface="Verdana" pitchFamily="34" charset="0"/>
        </a:defRPr>
      </a:lvl5pPr>
      <a:lvl6pPr marL="457200" algn="l" rtl="0" eaLnBrk="1" fontAlgn="base" hangingPunct="1">
        <a:lnSpc>
          <a:spcPts val="4000"/>
        </a:lnSpc>
        <a:spcBef>
          <a:spcPct val="0"/>
        </a:spcBef>
        <a:spcAft>
          <a:spcPct val="0"/>
        </a:spcAft>
        <a:defRPr sz="4000" b="1">
          <a:solidFill>
            <a:srgbClr val="14143C"/>
          </a:solidFill>
          <a:latin typeface="Verdana" pitchFamily="34" charset="0"/>
        </a:defRPr>
      </a:lvl6pPr>
      <a:lvl7pPr marL="914400" algn="l" rtl="0" eaLnBrk="1" fontAlgn="base" hangingPunct="1">
        <a:lnSpc>
          <a:spcPts val="4000"/>
        </a:lnSpc>
        <a:spcBef>
          <a:spcPct val="0"/>
        </a:spcBef>
        <a:spcAft>
          <a:spcPct val="0"/>
        </a:spcAft>
        <a:defRPr sz="4000" b="1">
          <a:solidFill>
            <a:srgbClr val="14143C"/>
          </a:solidFill>
          <a:latin typeface="Verdana" pitchFamily="34" charset="0"/>
        </a:defRPr>
      </a:lvl7pPr>
      <a:lvl8pPr marL="1371600" algn="l" rtl="0" eaLnBrk="1" fontAlgn="base" hangingPunct="1">
        <a:lnSpc>
          <a:spcPts val="4000"/>
        </a:lnSpc>
        <a:spcBef>
          <a:spcPct val="0"/>
        </a:spcBef>
        <a:spcAft>
          <a:spcPct val="0"/>
        </a:spcAft>
        <a:defRPr sz="4000" b="1">
          <a:solidFill>
            <a:srgbClr val="14143C"/>
          </a:solidFill>
          <a:latin typeface="Verdana" pitchFamily="34" charset="0"/>
        </a:defRPr>
      </a:lvl8pPr>
      <a:lvl9pPr marL="1828800" algn="l" rtl="0" eaLnBrk="1" fontAlgn="base" hangingPunct="1">
        <a:lnSpc>
          <a:spcPts val="4000"/>
        </a:lnSpc>
        <a:spcBef>
          <a:spcPct val="0"/>
        </a:spcBef>
        <a:spcAft>
          <a:spcPct val="0"/>
        </a:spcAft>
        <a:defRPr sz="4000" b="1">
          <a:solidFill>
            <a:srgbClr val="14143C"/>
          </a:solidFill>
          <a:latin typeface="Verdana" pitchFamily="34" charset="0"/>
        </a:defRPr>
      </a:lvl9pPr>
    </p:titleStyle>
    <p:bodyStyle>
      <a:lvl1pPr algn="l" rtl="0" eaLnBrk="1" fontAlgn="base" hangingPunct="1">
        <a:lnSpc>
          <a:spcPts val="3700"/>
        </a:lnSpc>
        <a:spcBef>
          <a:spcPct val="100000"/>
        </a:spcBef>
        <a:spcAft>
          <a:spcPct val="0"/>
        </a:spcAft>
        <a:defRPr sz="3000" u="sng">
          <a:solidFill>
            <a:srgbClr val="14143C"/>
          </a:solidFill>
          <a:latin typeface="+mn-lt"/>
          <a:ea typeface="+mn-ea"/>
          <a:cs typeface="+mn-cs"/>
        </a:defRPr>
      </a:lvl1pPr>
      <a:lvl2pPr marL="1588" algn="l" rtl="0" eaLnBrk="1" fontAlgn="base" hangingPunct="1">
        <a:lnSpc>
          <a:spcPts val="2600"/>
        </a:lnSpc>
        <a:spcBef>
          <a:spcPct val="0"/>
        </a:spcBef>
        <a:spcAft>
          <a:spcPct val="0"/>
        </a:spcAft>
        <a:defRPr sz="2200">
          <a:solidFill>
            <a:schemeClr val="tx1"/>
          </a:solidFill>
          <a:latin typeface="+mn-lt"/>
        </a:defRPr>
      </a:lvl2pPr>
      <a:lvl3pPr marL="3175" algn="l" rtl="0" eaLnBrk="1" fontAlgn="base" hangingPunct="1">
        <a:lnSpc>
          <a:spcPts val="2200"/>
        </a:lnSpc>
        <a:spcBef>
          <a:spcPct val="0"/>
        </a:spcBef>
        <a:spcAft>
          <a:spcPct val="0"/>
        </a:spcAft>
        <a:defRPr sz="1600">
          <a:solidFill>
            <a:schemeClr val="tx1"/>
          </a:solidFill>
          <a:latin typeface="+mn-lt"/>
        </a:defRPr>
      </a:lvl3pPr>
      <a:lvl4pPr marL="257175" indent="-252413" algn="l" rtl="0" eaLnBrk="1" fontAlgn="base" hangingPunct="1">
        <a:lnSpc>
          <a:spcPts val="2600"/>
        </a:lnSpc>
        <a:spcBef>
          <a:spcPct val="0"/>
        </a:spcBef>
        <a:spcAft>
          <a:spcPct val="0"/>
        </a:spcAft>
        <a:buBlip>
          <a:blip r:embed="rId18"/>
        </a:buBlip>
        <a:defRPr sz="2200">
          <a:solidFill>
            <a:schemeClr val="tx1"/>
          </a:solidFill>
          <a:latin typeface="+mn-lt"/>
        </a:defRPr>
      </a:lvl4pPr>
      <a:lvl5pPr marL="549275" indent="-290513" algn="l" rtl="0" eaLnBrk="1" fontAlgn="base" hangingPunct="1">
        <a:lnSpc>
          <a:spcPts val="2000"/>
        </a:lnSpc>
        <a:spcBef>
          <a:spcPct val="0"/>
        </a:spcBef>
        <a:spcAft>
          <a:spcPct val="0"/>
        </a:spcAft>
        <a:buBlip>
          <a:blip r:embed="rId18"/>
        </a:buBlip>
        <a:defRPr sz="1600">
          <a:solidFill>
            <a:schemeClr val="tx1"/>
          </a:solidFill>
          <a:latin typeface="+mn-lt"/>
        </a:defRPr>
      </a:lvl5pPr>
      <a:lvl6pPr marL="1006475" indent="-290513" algn="l" rtl="0" eaLnBrk="1" fontAlgn="base" hangingPunct="1">
        <a:lnSpc>
          <a:spcPts val="2000"/>
        </a:lnSpc>
        <a:spcBef>
          <a:spcPct val="0"/>
        </a:spcBef>
        <a:spcAft>
          <a:spcPct val="0"/>
        </a:spcAft>
        <a:buBlip>
          <a:blip r:embed="rId18"/>
        </a:buBlip>
        <a:defRPr sz="1600">
          <a:solidFill>
            <a:schemeClr val="tx1"/>
          </a:solidFill>
          <a:latin typeface="+mn-lt"/>
        </a:defRPr>
      </a:lvl6pPr>
      <a:lvl7pPr marL="1463675" indent="-290513" algn="l" rtl="0" eaLnBrk="1" fontAlgn="base" hangingPunct="1">
        <a:lnSpc>
          <a:spcPts val="2000"/>
        </a:lnSpc>
        <a:spcBef>
          <a:spcPct val="0"/>
        </a:spcBef>
        <a:spcAft>
          <a:spcPct val="0"/>
        </a:spcAft>
        <a:buBlip>
          <a:blip r:embed="rId18"/>
        </a:buBlip>
        <a:defRPr sz="1600">
          <a:solidFill>
            <a:schemeClr val="tx1"/>
          </a:solidFill>
          <a:latin typeface="+mn-lt"/>
        </a:defRPr>
      </a:lvl7pPr>
      <a:lvl8pPr marL="1920875" indent="-290513" algn="l" rtl="0" eaLnBrk="1" fontAlgn="base" hangingPunct="1">
        <a:lnSpc>
          <a:spcPts val="2000"/>
        </a:lnSpc>
        <a:spcBef>
          <a:spcPct val="0"/>
        </a:spcBef>
        <a:spcAft>
          <a:spcPct val="0"/>
        </a:spcAft>
        <a:buBlip>
          <a:blip r:embed="rId18"/>
        </a:buBlip>
        <a:defRPr sz="1600">
          <a:solidFill>
            <a:schemeClr val="tx1"/>
          </a:solidFill>
          <a:latin typeface="+mn-lt"/>
        </a:defRPr>
      </a:lvl8pPr>
      <a:lvl9pPr marL="2378075" indent="-290513" algn="l" rtl="0" eaLnBrk="1" fontAlgn="base" hangingPunct="1">
        <a:lnSpc>
          <a:spcPts val="2000"/>
        </a:lnSpc>
        <a:spcBef>
          <a:spcPct val="0"/>
        </a:spcBef>
        <a:spcAft>
          <a:spcPct val="0"/>
        </a:spcAft>
        <a:buBlip>
          <a:blip r:embed="rId18"/>
        </a:buBlip>
        <a:defRPr sz="16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a16="http://schemas.microsoft.com/office/drawing/2014/main" id="{91D6F4F7-EA30-4975-950C-2A61505CF592}"/>
              </a:ext>
            </a:extLst>
          </p:cNvPr>
          <p:cNvSpPr>
            <a:spLocks noChangeArrowheads="1"/>
          </p:cNvSpPr>
          <p:nvPr/>
        </p:nvSpPr>
        <p:spPr bwMode="auto">
          <a:xfrm>
            <a:off x="0" y="741363"/>
            <a:ext cx="12192000" cy="5830887"/>
          </a:xfrm>
          <a:prstGeom prst="rect">
            <a:avLst/>
          </a:prstGeom>
          <a:solidFill>
            <a:srgbClr val="ECECE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a-DK" sz="1800"/>
          </a:p>
        </p:txBody>
      </p:sp>
      <p:sp>
        <p:nvSpPr>
          <p:cNvPr id="1026" name="Rectangle 2">
            <a:extLst>
              <a:ext uri="{FF2B5EF4-FFF2-40B4-BE49-F238E27FC236}">
                <a16:creationId xmlns:a16="http://schemas.microsoft.com/office/drawing/2014/main" id="{3C89A234-29AD-47D3-AC66-DAE96A01EF34}"/>
              </a:ext>
            </a:extLst>
          </p:cNvPr>
          <p:cNvSpPr>
            <a:spLocks noGrp="1" noChangeArrowheads="1"/>
          </p:cNvSpPr>
          <p:nvPr>
            <p:ph type="title"/>
          </p:nvPr>
        </p:nvSpPr>
        <p:spPr bwMode="auto">
          <a:xfrm>
            <a:off x="766234" y="741364"/>
            <a:ext cx="8638117"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5720" numCol="1" anchor="b" anchorCtr="0" compatLnSpc="1">
            <a:prstTxWarp prst="textNoShape">
              <a:avLst/>
            </a:prstTxWarp>
          </a:bodyPr>
          <a:lstStyle/>
          <a:p>
            <a:pPr lvl="0"/>
            <a:r>
              <a:rPr lang="da-DK" altLang="da-DK"/>
              <a:t>Klik for at redigere titeltypografien i masteren</a:t>
            </a:r>
          </a:p>
        </p:txBody>
      </p:sp>
      <p:sp>
        <p:nvSpPr>
          <p:cNvPr id="1027" name="Rectangle 3">
            <a:extLst>
              <a:ext uri="{FF2B5EF4-FFF2-40B4-BE49-F238E27FC236}">
                <a16:creationId xmlns:a16="http://schemas.microsoft.com/office/drawing/2014/main" id="{CFCAB58E-15E7-48DF-9A28-FB884DEB03C8}"/>
              </a:ext>
            </a:extLst>
          </p:cNvPr>
          <p:cNvSpPr>
            <a:spLocks noGrp="1" noChangeArrowheads="1"/>
          </p:cNvSpPr>
          <p:nvPr>
            <p:ph type="body" idx="1"/>
          </p:nvPr>
        </p:nvSpPr>
        <p:spPr bwMode="auto">
          <a:xfrm>
            <a:off x="766234" y="2089150"/>
            <a:ext cx="8638117" cy="414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ltLang="da-DK"/>
              <a:t>Klik for at redigere teksttypografierne i masteren</a:t>
            </a:r>
          </a:p>
          <a:p>
            <a:pPr lvl="1"/>
            <a:r>
              <a:rPr lang="da-DK" altLang="da-DK"/>
              <a:t>Andet niveau</a:t>
            </a:r>
          </a:p>
          <a:p>
            <a:pPr lvl="2"/>
            <a:r>
              <a:rPr lang="da-DK" altLang="da-DK"/>
              <a:t>Tredje niveau</a:t>
            </a:r>
          </a:p>
          <a:p>
            <a:pPr lvl="3"/>
            <a:r>
              <a:rPr lang="da-DK" altLang="da-DK"/>
              <a:t>Fjerde niveau</a:t>
            </a:r>
          </a:p>
          <a:p>
            <a:pPr lvl="4"/>
            <a:r>
              <a:rPr lang="da-DK" altLang="da-DK"/>
              <a:t>Femte niveau</a:t>
            </a:r>
          </a:p>
        </p:txBody>
      </p:sp>
      <p:sp>
        <p:nvSpPr>
          <p:cNvPr id="1028" name="Rectangle 4">
            <a:extLst>
              <a:ext uri="{FF2B5EF4-FFF2-40B4-BE49-F238E27FC236}">
                <a16:creationId xmlns:a16="http://schemas.microsoft.com/office/drawing/2014/main" id="{288DE408-B77E-4C79-A84A-F5B4C54B29E5}"/>
              </a:ext>
            </a:extLst>
          </p:cNvPr>
          <p:cNvSpPr>
            <a:spLocks noGrp="1" noChangeArrowheads="1"/>
          </p:cNvSpPr>
          <p:nvPr>
            <p:ph type="dt" sz="half" idx="2"/>
          </p:nvPr>
        </p:nvSpPr>
        <p:spPr bwMode="auto">
          <a:xfrm>
            <a:off x="9791700" y="5697539"/>
            <a:ext cx="2015067"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ts val="1000"/>
              </a:lnSpc>
              <a:defRPr sz="800" b="1"/>
            </a:lvl1pPr>
          </a:lstStyle>
          <a:p>
            <a:fld id="{C8F23499-0110-4ACC-A979-4405787B4B35}" type="datetime3">
              <a:rPr lang="da-DK" altLang="da-DK"/>
              <a:pPr/>
              <a:t>14.10.2019</a:t>
            </a:fld>
            <a:endParaRPr lang="da-DK" altLang="da-DK"/>
          </a:p>
        </p:txBody>
      </p:sp>
      <p:sp>
        <p:nvSpPr>
          <p:cNvPr id="1029" name="Rectangle 5">
            <a:extLst>
              <a:ext uri="{FF2B5EF4-FFF2-40B4-BE49-F238E27FC236}">
                <a16:creationId xmlns:a16="http://schemas.microsoft.com/office/drawing/2014/main" id="{CF018EF3-176D-4FF0-B4C9-A09408373389}"/>
              </a:ext>
            </a:extLst>
          </p:cNvPr>
          <p:cNvSpPr>
            <a:spLocks noGrp="1" noChangeArrowheads="1"/>
          </p:cNvSpPr>
          <p:nvPr>
            <p:ph type="ftr" sz="quarter" idx="3"/>
          </p:nvPr>
        </p:nvSpPr>
        <p:spPr bwMode="auto">
          <a:xfrm>
            <a:off x="9791700" y="5848350"/>
            <a:ext cx="2015067"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ts val="1000"/>
              </a:lnSpc>
              <a:defRPr sz="800"/>
            </a:lvl1pPr>
          </a:lstStyle>
          <a:p>
            <a:r>
              <a:rPr lang="da-DK" altLang="da-DK"/>
              <a:t>Titel - Ændre dato og Titel i Vis &gt; Hoved/Sidefod</a:t>
            </a:r>
          </a:p>
        </p:txBody>
      </p:sp>
      <p:sp>
        <p:nvSpPr>
          <p:cNvPr id="1030" name="Rectangle 6">
            <a:extLst>
              <a:ext uri="{FF2B5EF4-FFF2-40B4-BE49-F238E27FC236}">
                <a16:creationId xmlns:a16="http://schemas.microsoft.com/office/drawing/2014/main" id="{AB45C88B-EC83-48C3-AC29-A5455300F30F}"/>
              </a:ext>
            </a:extLst>
          </p:cNvPr>
          <p:cNvSpPr>
            <a:spLocks noGrp="1" noChangeArrowheads="1"/>
          </p:cNvSpPr>
          <p:nvPr>
            <p:ph type="sldNum" sz="quarter" idx="4"/>
          </p:nvPr>
        </p:nvSpPr>
        <p:spPr bwMode="auto">
          <a:xfrm>
            <a:off x="9791700" y="6129339"/>
            <a:ext cx="2015067"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ts val="1000"/>
              </a:lnSpc>
              <a:defRPr sz="800"/>
            </a:lvl1pPr>
          </a:lstStyle>
          <a:p>
            <a:r>
              <a:rPr lang="da-DK" altLang="da-DK"/>
              <a:t>Side </a:t>
            </a:r>
            <a:fld id="{FBFE83FE-C292-4CB2-AF39-2B7578F5BADC}" type="slidenum">
              <a:rPr lang="da-DK" altLang="da-DK"/>
              <a:pPr/>
              <a:t>‹nr.›</a:t>
            </a:fld>
            <a:endParaRPr lang="da-DK" altLang="da-DK"/>
          </a:p>
        </p:txBody>
      </p:sp>
      <p:pic>
        <p:nvPicPr>
          <p:cNvPr id="1032" name="Picture 8" descr="logo">
            <a:extLst>
              <a:ext uri="{FF2B5EF4-FFF2-40B4-BE49-F238E27FC236}">
                <a16:creationId xmlns:a16="http://schemas.microsoft.com/office/drawing/2014/main" id="{F65CD011-E240-44C1-841B-0A9FB7177E7B}"/>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552518" y="260351"/>
            <a:ext cx="2476500" cy="995363"/>
          </a:xfrm>
          <a:prstGeom prst="rect">
            <a:avLst/>
          </a:prstGeom>
          <a:noFill/>
          <a:extLst>
            <a:ext uri="{909E8E84-426E-40DD-AFC4-6F175D3DCCD1}">
              <a14:hiddenFill xmlns:a14="http://schemas.microsoft.com/office/drawing/2010/main">
                <a:solidFill>
                  <a:srgbClr val="FFFFFF"/>
                </a:solidFill>
              </a14:hiddenFill>
            </a:ext>
          </a:extLst>
        </p:spPr>
      </p:pic>
      <p:sp>
        <p:nvSpPr>
          <p:cNvPr id="1036" name="Text Box 12">
            <a:extLst>
              <a:ext uri="{FF2B5EF4-FFF2-40B4-BE49-F238E27FC236}">
                <a16:creationId xmlns:a16="http://schemas.microsoft.com/office/drawing/2014/main" id="{EDF580F5-CB58-4EB1-95A1-A90F0CF74D35}"/>
              </a:ext>
            </a:extLst>
          </p:cNvPr>
          <p:cNvSpPr txBox="1">
            <a:spLocks noChangeArrowheads="1"/>
          </p:cNvSpPr>
          <p:nvPr/>
        </p:nvSpPr>
        <p:spPr bwMode="auto">
          <a:xfrm>
            <a:off x="-2448983" y="2798763"/>
            <a:ext cx="2400300" cy="801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54000" rIns="54000" bIns="54000">
            <a:spAutoFit/>
          </a:bodyPr>
          <a:lstStyle/>
          <a:p>
            <a:pPr algn="r">
              <a:spcBef>
                <a:spcPct val="50000"/>
              </a:spcBef>
            </a:pPr>
            <a:r>
              <a:rPr lang="da-DK" altLang="da-DK" sz="1000" b="1"/>
              <a:t>Skift tekstniveau:</a:t>
            </a:r>
          </a:p>
          <a:p>
            <a:pPr algn="r">
              <a:spcBef>
                <a:spcPct val="50000"/>
              </a:spcBef>
            </a:pPr>
            <a:r>
              <a:rPr lang="da-DK" altLang="da-DK" sz="1000"/>
              <a:t>Ændre på str. og indsæt punktform ved at bruge ”Formindsk/forøg” ikonet i listeniveau</a:t>
            </a:r>
          </a:p>
        </p:txBody>
      </p:sp>
      <p:pic>
        <p:nvPicPr>
          <p:cNvPr id="1037" name="Picture 13">
            <a:extLst>
              <a:ext uri="{FF2B5EF4-FFF2-40B4-BE49-F238E27FC236}">
                <a16:creationId xmlns:a16="http://schemas.microsoft.com/office/drawing/2014/main" id="{A5286438-780C-41D4-BB8E-B49601120835}"/>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8350" y="3794125"/>
            <a:ext cx="6223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643772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Lst>
  <p:hf hdr="0"/>
  <p:txStyles>
    <p:titleStyle>
      <a:lvl1pPr algn="l" rtl="0" eaLnBrk="1" fontAlgn="base" hangingPunct="1">
        <a:lnSpc>
          <a:spcPts val="4000"/>
        </a:lnSpc>
        <a:spcBef>
          <a:spcPct val="0"/>
        </a:spcBef>
        <a:spcAft>
          <a:spcPct val="0"/>
        </a:spcAft>
        <a:defRPr sz="4000" b="1" kern="1200">
          <a:solidFill>
            <a:srgbClr val="14143C"/>
          </a:solidFill>
          <a:latin typeface="+mj-lt"/>
          <a:ea typeface="+mj-ea"/>
          <a:cs typeface="+mj-cs"/>
        </a:defRPr>
      </a:lvl1pPr>
      <a:lvl2pPr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2pPr>
      <a:lvl3pPr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3pPr>
      <a:lvl4pPr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4pPr>
      <a:lvl5pPr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5pPr>
      <a:lvl6pPr marL="457200"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6pPr>
      <a:lvl7pPr marL="914400"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7pPr>
      <a:lvl8pPr marL="1371600"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8pPr>
      <a:lvl9pPr marL="1828800"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9pPr>
    </p:titleStyle>
    <p:bodyStyle>
      <a:lvl1pPr algn="l" rtl="0" eaLnBrk="1" fontAlgn="base" hangingPunct="1">
        <a:lnSpc>
          <a:spcPts val="3700"/>
        </a:lnSpc>
        <a:spcBef>
          <a:spcPct val="100000"/>
        </a:spcBef>
        <a:spcAft>
          <a:spcPct val="0"/>
        </a:spcAft>
        <a:defRPr sz="3000" u="sng" kern="1200">
          <a:solidFill>
            <a:srgbClr val="14143C"/>
          </a:solidFill>
          <a:latin typeface="+mn-lt"/>
          <a:ea typeface="+mn-ea"/>
          <a:cs typeface="+mn-cs"/>
        </a:defRPr>
      </a:lvl1pPr>
      <a:lvl2pPr marL="1588" algn="l" rtl="0" eaLnBrk="1" fontAlgn="base" hangingPunct="1">
        <a:lnSpc>
          <a:spcPts val="2600"/>
        </a:lnSpc>
        <a:spcBef>
          <a:spcPct val="0"/>
        </a:spcBef>
        <a:spcAft>
          <a:spcPct val="0"/>
        </a:spcAft>
        <a:defRPr sz="2200" kern="1200">
          <a:solidFill>
            <a:schemeClr val="tx1"/>
          </a:solidFill>
          <a:latin typeface="+mn-lt"/>
          <a:ea typeface="+mn-ea"/>
          <a:cs typeface="+mn-cs"/>
        </a:defRPr>
      </a:lvl2pPr>
      <a:lvl3pPr marL="3175" algn="l" rtl="0" eaLnBrk="1" fontAlgn="base" hangingPunct="1">
        <a:lnSpc>
          <a:spcPts val="2200"/>
        </a:lnSpc>
        <a:spcBef>
          <a:spcPct val="0"/>
        </a:spcBef>
        <a:spcAft>
          <a:spcPct val="0"/>
        </a:spcAft>
        <a:defRPr sz="1600" kern="1200">
          <a:solidFill>
            <a:schemeClr val="tx1"/>
          </a:solidFill>
          <a:latin typeface="+mn-lt"/>
          <a:ea typeface="+mn-ea"/>
          <a:cs typeface="+mn-cs"/>
        </a:defRPr>
      </a:lvl3pPr>
      <a:lvl4pPr marL="257175" indent="-252413" algn="l" rtl="0" eaLnBrk="1" fontAlgn="base" hangingPunct="1">
        <a:lnSpc>
          <a:spcPts val="2600"/>
        </a:lnSpc>
        <a:spcBef>
          <a:spcPct val="0"/>
        </a:spcBef>
        <a:spcAft>
          <a:spcPct val="0"/>
        </a:spcAft>
        <a:buBlip>
          <a:blip r:embed="rId18"/>
        </a:buBlip>
        <a:defRPr sz="2200" kern="1200">
          <a:solidFill>
            <a:schemeClr val="tx1"/>
          </a:solidFill>
          <a:latin typeface="+mn-lt"/>
          <a:ea typeface="+mn-ea"/>
          <a:cs typeface="+mn-cs"/>
        </a:defRPr>
      </a:lvl4pPr>
      <a:lvl5pPr marL="549275" indent="-290513" algn="l" rtl="0" eaLnBrk="1" fontAlgn="base" hangingPunct="1">
        <a:lnSpc>
          <a:spcPts val="2000"/>
        </a:lnSpc>
        <a:spcBef>
          <a:spcPct val="0"/>
        </a:spcBef>
        <a:spcAft>
          <a:spcPct val="0"/>
        </a:spcAft>
        <a:buBlip>
          <a:blip r:embed="rId18"/>
        </a:buBlip>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a16="http://schemas.microsoft.com/office/drawing/2014/main" id="{69919D96-03DE-42A0-9314-08C6327AEF45}"/>
              </a:ext>
            </a:extLst>
          </p:cNvPr>
          <p:cNvSpPr>
            <a:spLocks noChangeArrowheads="1"/>
          </p:cNvSpPr>
          <p:nvPr/>
        </p:nvSpPr>
        <p:spPr bwMode="auto">
          <a:xfrm>
            <a:off x="0" y="741363"/>
            <a:ext cx="12192000" cy="5830887"/>
          </a:xfrm>
          <a:prstGeom prst="rect">
            <a:avLst/>
          </a:prstGeom>
          <a:solidFill>
            <a:srgbClr val="ECECE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a-DK" sz="1800"/>
          </a:p>
        </p:txBody>
      </p:sp>
      <p:sp>
        <p:nvSpPr>
          <p:cNvPr id="1026" name="Rectangle 2">
            <a:extLst>
              <a:ext uri="{FF2B5EF4-FFF2-40B4-BE49-F238E27FC236}">
                <a16:creationId xmlns:a16="http://schemas.microsoft.com/office/drawing/2014/main" id="{BCA7610F-7ECB-43EC-8C7F-2D1A6FAE7539}"/>
              </a:ext>
            </a:extLst>
          </p:cNvPr>
          <p:cNvSpPr>
            <a:spLocks noGrp="1" noChangeArrowheads="1"/>
          </p:cNvSpPr>
          <p:nvPr>
            <p:ph type="title"/>
          </p:nvPr>
        </p:nvSpPr>
        <p:spPr bwMode="auto">
          <a:xfrm>
            <a:off x="766234" y="741364"/>
            <a:ext cx="8638117"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5720" numCol="1" anchor="b" anchorCtr="0" compatLnSpc="1">
            <a:prstTxWarp prst="textNoShape">
              <a:avLst/>
            </a:prstTxWarp>
          </a:bodyPr>
          <a:lstStyle/>
          <a:p>
            <a:pPr lvl="0"/>
            <a:r>
              <a:rPr lang="da-DK" altLang="da-DK"/>
              <a:t>Klik for at redigere titeltypografien i masteren</a:t>
            </a:r>
          </a:p>
        </p:txBody>
      </p:sp>
      <p:sp>
        <p:nvSpPr>
          <p:cNvPr id="1027" name="Rectangle 3">
            <a:extLst>
              <a:ext uri="{FF2B5EF4-FFF2-40B4-BE49-F238E27FC236}">
                <a16:creationId xmlns:a16="http://schemas.microsoft.com/office/drawing/2014/main" id="{96EDA6ED-C141-4C80-8ECB-176BACEC352B}"/>
              </a:ext>
            </a:extLst>
          </p:cNvPr>
          <p:cNvSpPr>
            <a:spLocks noGrp="1" noChangeArrowheads="1"/>
          </p:cNvSpPr>
          <p:nvPr>
            <p:ph type="body" idx="1"/>
          </p:nvPr>
        </p:nvSpPr>
        <p:spPr bwMode="auto">
          <a:xfrm>
            <a:off x="766234" y="2089150"/>
            <a:ext cx="8638117" cy="414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altLang="da-DK"/>
              <a:t>Rediger teksttypografien i masteren</a:t>
            </a:r>
          </a:p>
          <a:p>
            <a:pPr lvl="1"/>
            <a:r>
              <a:rPr lang="da-DK" altLang="da-DK"/>
              <a:t>Andet niveau</a:t>
            </a:r>
          </a:p>
          <a:p>
            <a:pPr lvl="2"/>
            <a:r>
              <a:rPr lang="da-DK" altLang="da-DK"/>
              <a:t>Tredje niveau</a:t>
            </a:r>
          </a:p>
          <a:p>
            <a:pPr lvl="3"/>
            <a:r>
              <a:rPr lang="da-DK" altLang="da-DK"/>
              <a:t>Fjerde niveau</a:t>
            </a:r>
          </a:p>
          <a:p>
            <a:pPr lvl="4"/>
            <a:r>
              <a:rPr lang="da-DK" altLang="da-DK"/>
              <a:t>Femte niveau</a:t>
            </a:r>
          </a:p>
        </p:txBody>
      </p:sp>
      <p:sp>
        <p:nvSpPr>
          <p:cNvPr id="1028" name="Rectangle 4">
            <a:extLst>
              <a:ext uri="{FF2B5EF4-FFF2-40B4-BE49-F238E27FC236}">
                <a16:creationId xmlns:a16="http://schemas.microsoft.com/office/drawing/2014/main" id="{09A6AD0D-8A29-4C27-9D66-66008B58B0FE}"/>
              </a:ext>
            </a:extLst>
          </p:cNvPr>
          <p:cNvSpPr>
            <a:spLocks noGrp="1" noChangeArrowheads="1"/>
          </p:cNvSpPr>
          <p:nvPr>
            <p:ph type="dt" sz="half" idx="2"/>
          </p:nvPr>
        </p:nvSpPr>
        <p:spPr bwMode="auto">
          <a:xfrm>
            <a:off x="9791700" y="5697539"/>
            <a:ext cx="2015067"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ts val="1000"/>
              </a:lnSpc>
              <a:defRPr sz="800" b="1"/>
            </a:lvl1pPr>
          </a:lstStyle>
          <a:p>
            <a:fld id="{130C0C15-CC72-4072-845A-BDB12FF757EA}" type="datetime3">
              <a:rPr lang="da-DK" altLang="da-DK"/>
              <a:pPr/>
              <a:t>14.10.2019</a:t>
            </a:fld>
            <a:endParaRPr lang="da-DK" altLang="da-DK"/>
          </a:p>
        </p:txBody>
      </p:sp>
      <p:sp>
        <p:nvSpPr>
          <p:cNvPr id="1029" name="Rectangle 5">
            <a:extLst>
              <a:ext uri="{FF2B5EF4-FFF2-40B4-BE49-F238E27FC236}">
                <a16:creationId xmlns:a16="http://schemas.microsoft.com/office/drawing/2014/main" id="{11D178B9-1F5F-43F3-B78D-251BD1C3DE3D}"/>
              </a:ext>
            </a:extLst>
          </p:cNvPr>
          <p:cNvSpPr>
            <a:spLocks noGrp="1" noChangeArrowheads="1"/>
          </p:cNvSpPr>
          <p:nvPr>
            <p:ph type="ftr" sz="quarter" idx="3"/>
          </p:nvPr>
        </p:nvSpPr>
        <p:spPr bwMode="auto">
          <a:xfrm>
            <a:off x="9791700" y="5848350"/>
            <a:ext cx="2015067"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ts val="1000"/>
              </a:lnSpc>
              <a:defRPr sz="800"/>
            </a:lvl1pPr>
          </a:lstStyle>
          <a:p>
            <a:r>
              <a:rPr lang="da-DK" altLang="da-DK"/>
              <a:t>Titel - Ændre dato og Titel i Vis &gt; Hoved/Sidefod</a:t>
            </a:r>
          </a:p>
        </p:txBody>
      </p:sp>
      <p:sp>
        <p:nvSpPr>
          <p:cNvPr id="1030" name="Rectangle 6">
            <a:extLst>
              <a:ext uri="{FF2B5EF4-FFF2-40B4-BE49-F238E27FC236}">
                <a16:creationId xmlns:a16="http://schemas.microsoft.com/office/drawing/2014/main" id="{604C4CBB-764C-495F-94E6-53BA61444D44}"/>
              </a:ext>
            </a:extLst>
          </p:cNvPr>
          <p:cNvSpPr>
            <a:spLocks noGrp="1" noChangeArrowheads="1"/>
          </p:cNvSpPr>
          <p:nvPr>
            <p:ph type="sldNum" sz="quarter" idx="4"/>
          </p:nvPr>
        </p:nvSpPr>
        <p:spPr bwMode="auto">
          <a:xfrm>
            <a:off x="9791700" y="6129339"/>
            <a:ext cx="2015067"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ts val="1000"/>
              </a:lnSpc>
              <a:defRPr sz="800"/>
            </a:lvl1pPr>
          </a:lstStyle>
          <a:p>
            <a:r>
              <a:rPr lang="da-DK" altLang="da-DK"/>
              <a:t>Side </a:t>
            </a:r>
            <a:fld id="{1BB53512-CF67-4CAD-A76D-425799CCAB4A}" type="slidenum">
              <a:rPr lang="da-DK" altLang="da-DK"/>
              <a:pPr/>
              <a:t>‹nr.›</a:t>
            </a:fld>
            <a:endParaRPr lang="da-DK" altLang="da-DK"/>
          </a:p>
        </p:txBody>
      </p:sp>
      <p:pic>
        <p:nvPicPr>
          <p:cNvPr id="1032" name="Picture 8" descr="logo">
            <a:extLst>
              <a:ext uri="{FF2B5EF4-FFF2-40B4-BE49-F238E27FC236}">
                <a16:creationId xmlns:a16="http://schemas.microsoft.com/office/drawing/2014/main" id="{776D9F1F-D48E-4D93-B304-026590B354CF}"/>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552518" y="260351"/>
            <a:ext cx="2476500" cy="995363"/>
          </a:xfrm>
          <a:prstGeom prst="rect">
            <a:avLst/>
          </a:prstGeom>
          <a:noFill/>
          <a:extLst>
            <a:ext uri="{909E8E84-426E-40DD-AFC4-6F175D3DCCD1}">
              <a14:hiddenFill xmlns:a14="http://schemas.microsoft.com/office/drawing/2010/main">
                <a:solidFill>
                  <a:srgbClr val="FFFFFF"/>
                </a:solidFill>
              </a14:hiddenFill>
            </a:ext>
          </a:extLst>
        </p:spPr>
      </p:pic>
      <p:sp>
        <p:nvSpPr>
          <p:cNvPr id="1036" name="Text Box 12">
            <a:extLst>
              <a:ext uri="{FF2B5EF4-FFF2-40B4-BE49-F238E27FC236}">
                <a16:creationId xmlns:a16="http://schemas.microsoft.com/office/drawing/2014/main" id="{7B0F77D3-0011-4C7A-8096-2F79749E3F52}"/>
              </a:ext>
            </a:extLst>
          </p:cNvPr>
          <p:cNvSpPr txBox="1">
            <a:spLocks noChangeArrowheads="1"/>
          </p:cNvSpPr>
          <p:nvPr/>
        </p:nvSpPr>
        <p:spPr bwMode="auto">
          <a:xfrm>
            <a:off x="-2448983" y="2798763"/>
            <a:ext cx="2400300" cy="801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54000" rIns="54000" bIns="54000">
            <a:spAutoFit/>
          </a:bodyPr>
          <a:lstStyle/>
          <a:p>
            <a:pPr algn="r">
              <a:spcBef>
                <a:spcPct val="50000"/>
              </a:spcBef>
            </a:pPr>
            <a:r>
              <a:rPr lang="da-DK" altLang="da-DK" sz="1000" b="1"/>
              <a:t>Skift tekstniveau:</a:t>
            </a:r>
          </a:p>
          <a:p>
            <a:pPr algn="r">
              <a:spcBef>
                <a:spcPct val="50000"/>
              </a:spcBef>
            </a:pPr>
            <a:r>
              <a:rPr lang="da-DK" altLang="da-DK" sz="1000"/>
              <a:t>Ændre på str. og indsæt punktform ved at bruge ”Formindsk/forøg” ikonet i listeniveau</a:t>
            </a:r>
          </a:p>
        </p:txBody>
      </p:sp>
      <p:pic>
        <p:nvPicPr>
          <p:cNvPr id="1037" name="Picture 13">
            <a:extLst>
              <a:ext uri="{FF2B5EF4-FFF2-40B4-BE49-F238E27FC236}">
                <a16:creationId xmlns:a16="http://schemas.microsoft.com/office/drawing/2014/main" id="{119C1099-4C89-4A24-A2AF-4FC133A3C81C}"/>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8350" y="3794125"/>
            <a:ext cx="6223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728149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Lst>
  <p:hf hdr="0"/>
  <p:txStyles>
    <p:titleStyle>
      <a:lvl1pPr algn="l" rtl="0" eaLnBrk="1" fontAlgn="base" hangingPunct="1">
        <a:lnSpc>
          <a:spcPts val="4000"/>
        </a:lnSpc>
        <a:spcBef>
          <a:spcPct val="0"/>
        </a:spcBef>
        <a:spcAft>
          <a:spcPct val="0"/>
        </a:spcAft>
        <a:defRPr sz="4000" b="1" kern="1200">
          <a:solidFill>
            <a:srgbClr val="14143C"/>
          </a:solidFill>
          <a:latin typeface="+mj-lt"/>
          <a:ea typeface="+mj-ea"/>
          <a:cs typeface="+mj-cs"/>
        </a:defRPr>
      </a:lvl1pPr>
      <a:lvl2pPr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2pPr>
      <a:lvl3pPr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3pPr>
      <a:lvl4pPr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4pPr>
      <a:lvl5pPr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5pPr>
      <a:lvl6pPr marL="457200"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6pPr>
      <a:lvl7pPr marL="914400"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7pPr>
      <a:lvl8pPr marL="1371600"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8pPr>
      <a:lvl9pPr marL="1828800" algn="l" rtl="0" eaLnBrk="1" fontAlgn="base" hangingPunct="1">
        <a:lnSpc>
          <a:spcPts val="4000"/>
        </a:lnSpc>
        <a:spcBef>
          <a:spcPct val="0"/>
        </a:spcBef>
        <a:spcAft>
          <a:spcPct val="0"/>
        </a:spcAft>
        <a:defRPr sz="4000" b="1">
          <a:solidFill>
            <a:srgbClr val="14143C"/>
          </a:solidFill>
          <a:latin typeface="Verdana" panose="020B0604030504040204" pitchFamily="34" charset="0"/>
        </a:defRPr>
      </a:lvl9pPr>
    </p:titleStyle>
    <p:bodyStyle>
      <a:lvl1pPr algn="l" rtl="0" eaLnBrk="1" fontAlgn="base" hangingPunct="1">
        <a:lnSpc>
          <a:spcPts val="3700"/>
        </a:lnSpc>
        <a:spcBef>
          <a:spcPct val="100000"/>
        </a:spcBef>
        <a:spcAft>
          <a:spcPct val="0"/>
        </a:spcAft>
        <a:defRPr sz="3000" u="sng" kern="1200">
          <a:solidFill>
            <a:srgbClr val="14143C"/>
          </a:solidFill>
          <a:latin typeface="+mn-lt"/>
          <a:ea typeface="+mn-ea"/>
          <a:cs typeface="+mn-cs"/>
        </a:defRPr>
      </a:lvl1pPr>
      <a:lvl2pPr marL="1588" algn="l" rtl="0" eaLnBrk="1" fontAlgn="base" hangingPunct="1">
        <a:lnSpc>
          <a:spcPts val="2600"/>
        </a:lnSpc>
        <a:spcBef>
          <a:spcPct val="0"/>
        </a:spcBef>
        <a:spcAft>
          <a:spcPct val="0"/>
        </a:spcAft>
        <a:defRPr sz="2200" kern="1200">
          <a:solidFill>
            <a:schemeClr val="tx1"/>
          </a:solidFill>
          <a:latin typeface="+mn-lt"/>
          <a:ea typeface="+mn-ea"/>
          <a:cs typeface="+mn-cs"/>
        </a:defRPr>
      </a:lvl2pPr>
      <a:lvl3pPr marL="3175" algn="l" rtl="0" eaLnBrk="1" fontAlgn="base" hangingPunct="1">
        <a:lnSpc>
          <a:spcPts val="2200"/>
        </a:lnSpc>
        <a:spcBef>
          <a:spcPct val="0"/>
        </a:spcBef>
        <a:spcAft>
          <a:spcPct val="0"/>
        </a:spcAft>
        <a:defRPr sz="1600" kern="1200">
          <a:solidFill>
            <a:schemeClr val="tx1"/>
          </a:solidFill>
          <a:latin typeface="+mn-lt"/>
          <a:ea typeface="+mn-ea"/>
          <a:cs typeface="+mn-cs"/>
        </a:defRPr>
      </a:lvl3pPr>
      <a:lvl4pPr marL="257175" indent="-252413" algn="l" rtl="0" eaLnBrk="1" fontAlgn="base" hangingPunct="1">
        <a:lnSpc>
          <a:spcPts val="2600"/>
        </a:lnSpc>
        <a:spcBef>
          <a:spcPct val="0"/>
        </a:spcBef>
        <a:spcAft>
          <a:spcPct val="0"/>
        </a:spcAft>
        <a:buBlip>
          <a:blip r:embed="rId18"/>
        </a:buBlip>
        <a:defRPr sz="2200" kern="1200">
          <a:solidFill>
            <a:schemeClr val="tx1"/>
          </a:solidFill>
          <a:latin typeface="+mn-lt"/>
          <a:ea typeface="+mn-ea"/>
          <a:cs typeface="+mn-cs"/>
        </a:defRPr>
      </a:lvl4pPr>
      <a:lvl5pPr marL="549275" indent="-290513" algn="l" rtl="0" eaLnBrk="1" fontAlgn="base" hangingPunct="1">
        <a:lnSpc>
          <a:spcPts val="2000"/>
        </a:lnSpc>
        <a:spcBef>
          <a:spcPct val="0"/>
        </a:spcBef>
        <a:spcAft>
          <a:spcPct val="0"/>
        </a:spcAft>
        <a:buBlip>
          <a:blip r:embed="rId18"/>
        </a:buBlip>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p:cNvSpPr txBox="1"/>
          <p:nvPr/>
        </p:nvSpPr>
        <p:spPr>
          <a:xfrm>
            <a:off x="420926" y="2136338"/>
            <a:ext cx="7632700" cy="2585323"/>
          </a:xfrm>
          <a:prstGeom prst="rect">
            <a:avLst/>
          </a:prstGeom>
          <a:noFill/>
        </p:spPr>
        <p:txBody>
          <a:bodyPr>
            <a:spAutoFit/>
          </a:bodyPr>
          <a:lstStyle/>
          <a:p>
            <a:pPr>
              <a:defRPr/>
            </a:pPr>
            <a:r>
              <a:rPr lang="da-DK" sz="5400" dirty="0">
                <a:solidFill>
                  <a:schemeClr val="accent2"/>
                </a:solidFill>
              </a:rPr>
              <a:t>Ekstraordinær Generalforsamling 2019</a:t>
            </a:r>
            <a:br>
              <a:rPr lang="da-DK" sz="5400" dirty="0">
                <a:solidFill>
                  <a:schemeClr val="accent2"/>
                </a:solidFill>
              </a:rPr>
            </a:br>
            <a:endParaRPr lang="da-DK" sz="5400" dirty="0">
              <a:solidFill>
                <a:schemeClr val="accent2"/>
              </a:solidFill>
            </a:endParaRPr>
          </a:p>
        </p:txBody>
      </p:sp>
      <p:sp>
        <p:nvSpPr>
          <p:cNvPr id="6" name="Tekstfelt 5"/>
          <p:cNvSpPr txBox="1"/>
          <p:nvPr/>
        </p:nvSpPr>
        <p:spPr>
          <a:xfrm>
            <a:off x="539196" y="3911628"/>
            <a:ext cx="5256584" cy="1200329"/>
          </a:xfrm>
          <a:prstGeom prst="rect">
            <a:avLst/>
          </a:prstGeom>
          <a:noFill/>
        </p:spPr>
        <p:txBody>
          <a:bodyPr wrap="square">
            <a:spAutoFit/>
          </a:bodyPr>
          <a:lstStyle/>
          <a:p>
            <a:pPr eaLnBrk="1" hangingPunct="1">
              <a:defRPr/>
            </a:pPr>
            <a:endParaRPr lang="da-DK" dirty="0">
              <a:solidFill>
                <a:schemeClr val="bg2">
                  <a:lumMod val="50000"/>
                </a:schemeClr>
              </a:solidFill>
            </a:endParaRPr>
          </a:p>
          <a:p>
            <a:pPr>
              <a:defRPr/>
            </a:pPr>
            <a:r>
              <a:rPr lang="da-DK" dirty="0">
                <a:solidFill>
                  <a:schemeClr val="bg2">
                    <a:lumMod val="50000"/>
                  </a:schemeClr>
                </a:solidFill>
              </a:rPr>
              <a:t>FSR – danske revisorer</a:t>
            </a:r>
            <a:endParaRPr lang="da-DK" dirty="0"/>
          </a:p>
          <a:p>
            <a:pPr eaLnBrk="1" hangingPunct="1">
              <a:defRPr/>
            </a:pPr>
            <a:endParaRPr lang="da-DK" dirty="0">
              <a:solidFill>
                <a:schemeClr val="bg2">
                  <a:lumMod val="50000"/>
                </a:schemeClr>
              </a:solidFill>
            </a:endParaRPr>
          </a:p>
          <a:p>
            <a:pPr eaLnBrk="1" hangingPunct="1">
              <a:defRPr/>
            </a:pPr>
            <a:r>
              <a:rPr lang="da-DK" dirty="0">
                <a:solidFill>
                  <a:schemeClr val="bg2">
                    <a:lumMod val="50000"/>
                  </a:schemeClr>
                </a:solidFill>
              </a:rPr>
              <a:t>28. Oktober 2019</a:t>
            </a:r>
          </a:p>
        </p:txBody>
      </p:sp>
      <p:cxnSp>
        <p:nvCxnSpPr>
          <p:cNvPr id="7" name="Lige forbindelse 6"/>
          <p:cNvCxnSpPr/>
          <p:nvPr/>
        </p:nvCxnSpPr>
        <p:spPr bwMode="auto">
          <a:xfrm flipV="1">
            <a:off x="539196" y="3979571"/>
            <a:ext cx="5670630" cy="10478"/>
          </a:xfrm>
          <a:prstGeom prst="line">
            <a:avLst/>
          </a:prstGeom>
          <a:solidFill>
            <a:schemeClr val="accent1"/>
          </a:solidFill>
          <a:ln w="38100" cap="flat" cmpd="sng" algn="ctr">
            <a:solidFill>
              <a:schemeClr val="bg2">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192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9050" y="0"/>
            <a:ext cx="8960126" cy="844351"/>
          </a:xfrm>
        </p:spPr>
        <p:txBody>
          <a:bodyPr>
            <a:normAutofit/>
          </a:bodyPr>
          <a:lstStyle/>
          <a:p>
            <a:pPr algn="l"/>
            <a:r>
              <a:rPr lang="da-DK" sz="3600" b="1" dirty="0">
                <a:solidFill>
                  <a:schemeClr val="accent2"/>
                </a:solidFill>
              </a:rPr>
              <a:t>Pkt. 2: Forslag fremsat af bestyrelsen</a:t>
            </a:r>
          </a:p>
        </p:txBody>
      </p:sp>
      <p:sp>
        <p:nvSpPr>
          <p:cNvPr id="6" name="Rektangel 5">
            <a:extLst>
              <a:ext uri="{FF2B5EF4-FFF2-40B4-BE49-F238E27FC236}">
                <a16:creationId xmlns:a16="http://schemas.microsoft.com/office/drawing/2014/main" id="{0FDBEF87-7685-4AFF-A7DE-C8530D844411}"/>
              </a:ext>
            </a:extLst>
          </p:cNvPr>
          <p:cNvSpPr/>
          <p:nvPr/>
        </p:nvSpPr>
        <p:spPr>
          <a:xfrm>
            <a:off x="266700" y="990854"/>
            <a:ext cx="10769600" cy="4857740"/>
          </a:xfrm>
          <a:prstGeom prst="rect">
            <a:avLst/>
          </a:prstGeom>
        </p:spPr>
        <p:txBody>
          <a:bodyPr wrap="square">
            <a:spAutoFit/>
          </a:bodyPr>
          <a:lstStyle/>
          <a:p>
            <a:pPr algn="just">
              <a:spcBef>
                <a:spcPts val="2600"/>
              </a:spcBef>
              <a:spcAft>
                <a:spcPts val="0"/>
              </a:spcAft>
            </a:pPr>
            <a:r>
              <a:rPr lang="da-DK" sz="1200" b="1" i="1" kern="0" dirty="0">
                <a:solidFill>
                  <a:srgbClr val="14143C"/>
                </a:solidFill>
                <a:latin typeface="Verdana" panose="020B0604030504040204" pitchFamily="34" charset="0"/>
                <a:cs typeface="Arial" panose="020B0604020202020204" pitchFamily="34" charset="0"/>
              </a:rPr>
              <a:t>Forslag 7 – vedrørende pkt. 16.1</a:t>
            </a:r>
            <a:endParaRPr lang="da-DK" sz="1200" b="1" kern="0" dirty="0">
              <a:solidFill>
                <a:srgbClr val="14143C"/>
              </a:solidFill>
              <a:latin typeface="Verdana" panose="020B0604030504040204" pitchFamily="34" charset="0"/>
              <a:cs typeface="Arial" panose="020B0604020202020204" pitchFamily="34"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Ad foreningens vedtægter pkt. 16.1 fremgår følgende: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”Foreningens regnskabsår er 1. juni til 31. maj. Indtil 31. december 2018 er foreningens regnskabsår dog kalenderåret. Næstfølgende regnskabsperiode løber fra den 1. januar 2019 til den 31. maj 2019 (omlægningsperiode).”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Forslag til ny formulering/bestemmelse: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”Foreningens regnskabsår er 1. juni til 31. maj.”</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Calibri" panose="020F0502020204030204" pitchFamily="34" charset="0"/>
                <a:cs typeface="Times New Roman" panose="02020603050405020304" pitchFamily="18" charset="0"/>
              </a:rPr>
              <a:t>Begrundelse: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Del af bestemmelsen er forældet, </a:t>
            </a: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da denne relaterer sig til omlægningsperioden til det nye regnskabsår. </a:t>
            </a:r>
          </a:p>
          <a:p>
            <a:pPr algn="just">
              <a:spcBef>
                <a:spcPts val="2600"/>
              </a:spcBef>
              <a:spcAft>
                <a:spcPts val="0"/>
              </a:spcAft>
            </a:pPr>
            <a:r>
              <a:rPr lang="da-DK" sz="1200" b="1" i="1" kern="0" dirty="0">
                <a:solidFill>
                  <a:srgbClr val="14143C"/>
                </a:solidFill>
                <a:latin typeface="Verdana" panose="020B0604030504040204" pitchFamily="34" charset="0"/>
                <a:cs typeface="Arial" panose="020B0604020202020204" pitchFamily="34" charset="0"/>
              </a:rPr>
              <a:t>Forslag 8 – vedrørende pkt. 16.2</a:t>
            </a:r>
            <a:endParaRPr lang="da-DK" sz="1200" b="1" kern="0" dirty="0">
              <a:solidFill>
                <a:srgbClr val="14143C"/>
              </a:solidFill>
              <a:latin typeface="Verdana" panose="020B0604030504040204" pitchFamily="34" charset="0"/>
              <a:cs typeface="Arial" panose="020B0604020202020204" pitchFamily="34"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Ad foreningens vedtægter pkt. 16.2 fremgår følgende: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”Foreningens årsrapport revideres af en Godkendt Revisor, som er medlem af foreningen. Foreningens revisor vælges af generalforsamlingen for 1 år ad gangen.”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Som følge af omlægning af regnskabsår, jf. pkt. 16.1, gælder valg af foreningens siddende revisor dog frem til den ordinære generalforsamling i september måned 2019.”</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Forslag til ny formulering/bestemmelse: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”Foreningens årsrapport revideres af en Godkendt Revisor, som er medlem af foreningen. Foreningens revisor vælges af generalforsamlingen for 1 år ad gangen.”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Calibri" panose="020F0502020204030204" pitchFamily="34" charset="0"/>
                <a:cs typeface="Times New Roman" panose="02020603050405020304" pitchFamily="18" charset="0"/>
              </a:rPr>
              <a:t>Begrundelse: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Del af bestemmelsen er forældet,</a:t>
            </a: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da denne relaterer sig til omlægningsperioden til det nye regnskabsår. </a:t>
            </a:r>
          </a:p>
        </p:txBody>
      </p:sp>
    </p:spTree>
    <p:extLst>
      <p:ext uri="{BB962C8B-B14F-4D97-AF65-F5344CB8AC3E}">
        <p14:creationId xmlns:p14="http://schemas.microsoft.com/office/powerpoint/2010/main" val="1619748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9050" y="0"/>
            <a:ext cx="8960126" cy="844351"/>
          </a:xfrm>
        </p:spPr>
        <p:txBody>
          <a:bodyPr>
            <a:normAutofit/>
          </a:bodyPr>
          <a:lstStyle/>
          <a:p>
            <a:pPr algn="l"/>
            <a:r>
              <a:rPr lang="da-DK" sz="3600" b="1" dirty="0">
                <a:solidFill>
                  <a:schemeClr val="accent2"/>
                </a:solidFill>
              </a:rPr>
              <a:t>Pkt. 2: Forslag fremsat af bestyrelsen</a:t>
            </a:r>
          </a:p>
        </p:txBody>
      </p:sp>
      <p:sp>
        <p:nvSpPr>
          <p:cNvPr id="6" name="Rektangel 5">
            <a:extLst>
              <a:ext uri="{FF2B5EF4-FFF2-40B4-BE49-F238E27FC236}">
                <a16:creationId xmlns:a16="http://schemas.microsoft.com/office/drawing/2014/main" id="{63491F5B-B4C6-4F74-BEB2-A8A853DF4EA6}"/>
              </a:ext>
            </a:extLst>
          </p:cNvPr>
          <p:cNvSpPr/>
          <p:nvPr/>
        </p:nvSpPr>
        <p:spPr>
          <a:xfrm>
            <a:off x="254000" y="992203"/>
            <a:ext cx="10807700" cy="5596404"/>
          </a:xfrm>
          <a:prstGeom prst="rect">
            <a:avLst/>
          </a:prstGeom>
        </p:spPr>
        <p:txBody>
          <a:bodyPr wrap="square">
            <a:spAutoFit/>
          </a:bodyPr>
          <a:lstStyle/>
          <a:p>
            <a:pPr algn="just">
              <a:spcBef>
                <a:spcPts val="2600"/>
              </a:spcBef>
              <a:spcAft>
                <a:spcPts val="0"/>
              </a:spcAft>
            </a:pPr>
            <a:r>
              <a:rPr lang="da-DK" sz="1200" b="1" i="1" kern="0" dirty="0">
                <a:solidFill>
                  <a:srgbClr val="14143C"/>
                </a:solidFill>
                <a:latin typeface="Verdana" panose="020B0604030504040204" pitchFamily="34" charset="0"/>
                <a:cs typeface="Arial" panose="020B0604020202020204" pitchFamily="34" charset="0"/>
              </a:rPr>
              <a:t>Forslag 9 – vedrørende pkt. 9.4</a:t>
            </a:r>
            <a:endParaRPr lang="da-DK" sz="1200" b="1" kern="0" dirty="0">
              <a:solidFill>
                <a:srgbClr val="14143C"/>
              </a:solidFill>
              <a:latin typeface="Verdana" panose="020B0604030504040204" pitchFamily="34" charset="0"/>
              <a:cs typeface="Arial" panose="020B0604020202020204" pitchFamily="34"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Ad foreningens vedtægter pkt. 9.4 fremgår følgende: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”Generalforsamlingen vælger foreningens bestyrelsesformand, jf. dog pkt. 9.3. Formanden vælges af generalforsamlingen for 3 år. Genvalg kan ikke finde sted. De øvrige bestyrelsesmedlemmer vælges for 2 år af gangen. Genvalg kan maksimalt finde sted 3 gange (i alt op til 8 år).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Som følge af omlægning af regnskabsår, jf. pkt. 16.1, gælder valget af den siddende bestyrelsesformand dog frem til den ordinære generalforsamling i september måned 2020. Ligeledes skal siddende bestyrelsesmedlemmer, som ellers valgt frem til den ordinære generalforsamling maj måned 2019, anses for valgt frem til den ordinære generalforsamling i september måned 2019.”</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Forslag til ny formulering/bestemmelse: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”Generalforsamlingen vælger foreningens bestyrelsesformand. Formanden vælges af generalforsamlingen for 3 år. Genvalg kan ikke finde sted. De øvrige bestyrelsesmedlemmer vælges for 2 år af gangen. Genvalg kan maksimalt finde sted 3 gange (i alt op til 8 år).”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Calibri" panose="020F0502020204030204" pitchFamily="34" charset="0"/>
                <a:cs typeface="Times New Roman" panose="02020603050405020304" pitchFamily="18" charset="0"/>
              </a:rPr>
              <a:t>Begrundelse: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Del af bestemmelsen er forældet,</a:t>
            </a: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da denne relaterer sig til omlægningsperioden til det nye regnskabsår. </a:t>
            </a:r>
          </a:p>
          <a:p>
            <a:pPr algn="just">
              <a:spcBef>
                <a:spcPts val="2600"/>
              </a:spcBef>
              <a:spcAft>
                <a:spcPts val="0"/>
              </a:spcAft>
            </a:pPr>
            <a:r>
              <a:rPr lang="da-DK" sz="1200" b="1" i="1" kern="0" dirty="0">
                <a:solidFill>
                  <a:srgbClr val="14143C"/>
                </a:solidFill>
                <a:latin typeface="Verdana" panose="020B0604030504040204" pitchFamily="34" charset="0"/>
                <a:cs typeface="Arial" panose="020B0604020202020204" pitchFamily="34" charset="0"/>
              </a:rPr>
              <a:t>Forslag 10 – vedrørende pkt. 9.3</a:t>
            </a:r>
            <a:endParaRPr lang="da-DK" sz="1200" b="1" kern="0" dirty="0">
              <a:solidFill>
                <a:srgbClr val="14143C"/>
              </a:solidFill>
              <a:latin typeface="Verdana" panose="020B0604030504040204" pitchFamily="34" charset="0"/>
              <a:cs typeface="Arial" panose="020B0604020202020204" pitchFamily="34"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Ad foreningens vedtægter pkt. 9.3 fremgår følgende: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”I en overgangsperiode til og med valget på den ordinære generalforsamling, der afholdes i foråret 2014 ("Overgangsperioden"), skal bestyrelsen bestå af op til 12 bestyrelsesmedlemmer, hvoraf (i) </a:t>
            </a:r>
            <a:r>
              <a:rPr lang="da-DK" sz="1200" i="1" dirty="0" err="1">
                <a:solidFill>
                  <a:srgbClr val="787878"/>
                </a:solidFill>
                <a:latin typeface="Verdana" panose="020B0604030504040204" pitchFamily="34" charset="0"/>
                <a:ea typeface="Times New Roman" panose="02020603050405020304" pitchFamily="18" charset="0"/>
                <a:cs typeface="Times New Roman" panose="02020603050405020304" pitchFamily="18" charset="0"/>
              </a:rPr>
              <a:t>FSR’s</a:t>
            </a: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hidtidige medlemmer har ret til at vælge op til 6 bestyrelsesmedlemmer, herunder formanden, (ii) Dansk Revisorforenings hidtidige medlemmer har ret til at vælge op til 4 bestyrelsesmedlemmer, og (iii) </a:t>
            </a:r>
            <a:r>
              <a:rPr lang="da-DK" sz="1200" i="1" dirty="0" err="1">
                <a:solidFill>
                  <a:srgbClr val="787878"/>
                </a:solidFill>
                <a:latin typeface="Verdana" panose="020B0604030504040204" pitchFamily="34" charset="0"/>
                <a:ea typeface="Times New Roman" panose="02020603050405020304" pitchFamily="18" charset="0"/>
                <a:cs typeface="Times New Roman" panose="02020603050405020304" pitchFamily="18" charset="0"/>
              </a:rPr>
              <a:t>Reviforas</a:t>
            </a: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hidtidige medlemmer har ret til at vælge op til 2 medlemmer.”</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Forslag til ny formulering/bestemmelse: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Bestemmelse slettes.</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Calibri" panose="020F0502020204030204" pitchFamily="34" charset="0"/>
                <a:cs typeface="Times New Roman" panose="02020603050405020304" pitchFamily="18" charset="0"/>
              </a:rPr>
              <a:t>Begrundelse: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Bestemmelsen er forældet, da denne relaterer sig til fusionen mellem FSR og FRR.</a:t>
            </a:r>
            <a:endParaRPr lang="da-DK" sz="1200" dirty="0"/>
          </a:p>
        </p:txBody>
      </p:sp>
    </p:spTree>
    <p:extLst>
      <p:ext uri="{BB962C8B-B14F-4D97-AF65-F5344CB8AC3E}">
        <p14:creationId xmlns:p14="http://schemas.microsoft.com/office/powerpoint/2010/main" val="813181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9050" y="0"/>
            <a:ext cx="8960126" cy="844351"/>
          </a:xfrm>
        </p:spPr>
        <p:txBody>
          <a:bodyPr>
            <a:normAutofit/>
          </a:bodyPr>
          <a:lstStyle/>
          <a:p>
            <a:pPr algn="l"/>
            <a:r>
              <a:rPr lang="da-DK" sz="3600" b="1" dirty="0">
                <a:solidFill>
                  <a:schemeClr val="accent2"/>
                </a:solidFill>
              </a:rPr>
              <a:t>Pkt. 2: Forslag fremsat af bestyrelsen</a:t>
            </a:r>
          </a:p>
        </p:txBody>
      </p:sp>
      <p:sp>
        <p:nvSpPr>
          <p:cNvPr id="6" name="Rektangel 5">
            <a:extLst>
              <a:ext uri="{FF2B5EF4-FFF2-40B4-BE49-F238E27FC236}">
                <a16:creationId xmlns:a16="http://schemas.microsoft.com/office/drawing/2014/main" id="{1610CA97-8989-4E94-8A74-B9FA084B5BCA}"/>
              </a:ext>
            </a:extLst>
          </p:cNvPr>
          <p:cNvSpPr/>
          <p:nvPr/>
        </p:nvSpPr>
        <p:spPr>
          <a:xfrm>
            <a:off x="254000" y="988336"/>
            <a:ext cx="10795000" cy="5411738"/>
          </a:xfrm>
          <a:prstGeom prst="rect">
            <a:avLst/>
          </a:prstGeom>
        </p:spPr>
        <p:txBody>
          <a:bodyPr wrap="square">
            <a:spAutoFit/>
          </a:bodyPr>
          <a:lstStyle/>
          <a:p>
            <a:pPr algn="just">
              <a:spcBef>
                <a:spcPts val="2600"/>
              </a:spcBef>
              <a:spcAft>
                <a:spcPts val="0"/>
              </a:spcAft>
            </a:pPr>
            <a:r>
              <a:rPr lang="da-DK" sz="1200" b="1" i="1" kern="0" dirty="0">
                <a:solidFill>
                  <a:srgbClr val="14143C"/>
                </a:solidFill>
                <a:latin typeface="Verdana" panose="020B0604030504040204" pitchFamily="34" charset="0"/>
                <a:cs typeface="Arial" panose="020B0604020202020204" pitchFamily="34" charset="0"/>
              </a:rPr>
              <a:t>Forslag 11 – vedrørende pkt. 9.5</a:t>
            </a:r>
            <a:endParaRPr lang="da-DK" sz="1200" b="1" kern="0" dirty="0">
              <a:solidFill>
                <a:srgbClr val="14143C"/>
              </a:solidFill>
              <a:latin typeface="Verdana" panose="020B0604030504040204" pitchFamily="34" charset="0"/>
              <a:cs typeface="Arial" panose="020B0604020202020204" pitchFamily="34"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Ad foreningens vedtægter pkt. 9.5 fremgår følgende: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”Bestyrelsen vælger selv blandt de valgte bestyrelsesmedlemmer to viceformænd for bestyrelsen, hvoraf én viceformand skal vælges blandt de registrerede revisorer eller blandt de bestyrelsesmedlemmer, der kommer fra revisionsvirksomheder med mindre end 100 ansatte og én viceformand blandt de statsautoriserede revisorer. I Overgangsperioden skal én viceformand vælges blandt de af FSR valgte bestyrelsesmedlemmer og én blandt de af Dansk Revisorforening valgte bestyrelsesmedlemmer, jf. pkt. 9.3 ovenfor. Formanden for bestyrelsen udgør sammen med de to viceformænd bestyrelsens forretningsudvalg.”</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Forslag til ny formulering/bestemmelse: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”Bestyrelsen vælger selv blandt de valgte bestyrelsesmedlemmer to viceformænd for bestyrelsen, hvoraf én viceformand skal vælges blandt de registrerede revisorer eller blandt de bestyrelsesmedlemmer, der kommer fra revisionsvirksomheder med mindre end 100 ansatte og én viceformand blandt de statsautoriserede revisorer. Formanden for bestyrelsen udgør sammen med de to viceformænd bestyrelsens forretningsudvalg.”</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Calibri" panose="020F0502020204030204" pitchFamily="34" charset="0"/>
                <a:cs typeface="Times New Roman" panose="02020603050405020304" pitchFamily="18" charset="0"/>
              </a:rPr>
              <a:t>Begrundelse: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Del af bestemmelsen er forældet, da denne relaterer sig til fusionen mellem FSR og FRR.</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Bef>
                <a:spcPts val="2600"/>
              </a:spcBef>
              <a:spcAft>
                <a:spcPts val="0"/>
              </a:spcAft>
            </a:pPr>
            <a:r>
              <a:rPr lang="da-DK" sz="1200" b="1" i="1" kern="0" dirty="0">
                <a:solidFill>
                  <a:srgbClr val="14143C"/>
                </a:solidFill>
                <a:latin typeface="Verdana" panose="020B0604030504040204" pitchFamily="34" charset="0"/>
                <a:cs typeface="Arial" panose="020B0604020202020204" pitchFamily="34" charset="0"/>
              </a:rPr>
              <a:t>Forslag 12 – vedrørende pkt. 11.2</a:t>
            </a:r>
            <a:endParaRPr lang="da-DK" sz="1200" b="1" kern="0" dirty="0">
              <a:solidFill>
                <a:srgbClr val="14143C"/>
              </a:solidFill>
              <a:latin typeface="Verdana" panose="020B0604030504040204" pitchFamily="34" charset="0"/>
              <a:cs typeface="Arial" panose="020B0604020202020204" pitchFamily="34"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Ad foreningens vedtægter pkt. 11.2 fremgår følgende: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”I Overgangsperioden kan responsumudvalget bestå af op til 12 medlemmer, hvoraf (i) </a:t>
            </a:r>
            <a:r>
              <a:rPr lang="da-DK" sz="1200" i="1" dirty="0" err="1">
                <a:solidFill>
                  <a:srgbClr val="787878"/>
                </a:solidFill>
                <a:latin typeface="Verdana" panose="020B0604030504040204" pitchFamily="34" charset="0"/>
                <a:ea typeface="Times New Roman" panose="02020603050405020304" pitchFamily="18" charset="0"/>
                <a:cs typeface="Times New Roman" panose="02020603050405020304" pitchFamily="18" charset="0"/>
              </a:rPr>
              <a:t>FSR’s</a:t>
            </a: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hidtidige medlemmer har ret til at vælge op til 9 medlemmer (herunder formanden) samt suppleanter derfor og (ii) Dansk Revisorforenings hidtidige medlemmer har ret til at vælge op til 3 medlemmer samt suppleanter derfor.”</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Forslag til ny formulering/bestemmelse: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Bestemmelse slettes.</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Calibri" panose="020F0502020204030204" pitchFamily="34" charset="0"/>
                <a:cs typeface="Times New Roman" panose="02020603050405020304" pitchFamily="18" charset="0"/>
              </a:rPr>
              <a:t>Begrundelse: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Bestemmelsen er forældet, da denne relaterer sig til fusionen mellem FSR og FRR.</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331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9050" y="0"/>
            <a:ext cx="8960126" cy="844351"/>
          </a:xfrm>
        </p:spPr>
        <p:txBody>
          <a:bodyPr>
            <a:normAutofit/>
          </a:bodyPr>
          <a:lstStyle/>
          <a:p>
            <a:pPr algn="l"/>
            <a:r>
              <a:rPr lang="da-DK" sz="3600" b="1" dirty="0">
                <a:solidFill>
                  <a:schemeClr val="accent2"/>
                </a:solidFill>
              </a:rPr>
              <a:t>Pkt. 2: Forslag fremsat af bestyrelsen</a:t>
            </a:r>
          </a:p>
        </p:txBody>
      </p:sp>
      <p:sp>
        <p:nvSpPr>
          <p:cNvPr id="6" name="Rektangel 5">
            <a:extLst>
              <a:ext uri="{FF2B5EF4-FFF2-40B4-BE49-F238E27FC236}">
                <a16:creationId xmlns:a16="http://schemas.microsoft.com/office/drawing/2014/main" id="{86986FAB-4BAF-430F-A7BA-7CC17E2C5ADD}"/>
              </a:ext>
            </a:extLst>
          </p:cNvPr>
          <p:cNvSpPr/>
          <p:nvPr/>
        </p:nvSpPr>
        <p:spPr>
          <a:xfrm>
            <a:off x="254000" y="994896"/>
            <a:ext cx="10820400" cy="5596404"/>
          </a:xfrm>
          <a:prstGeom prst="rect">
            <a:avLst/>
          </a:prstGeom>
        </p:spPr>
        <p:txBody>
          <a:bodyPr wrap="square">
            <a:spAutoFit/>
          </a:bodyPr>
          <a:lstStyle/>
          <a:p>
            <a:pPr algn="just">
              <a:spcBef>
                <a:spcPts val="2600"/>
              </a:spcBef>
              <a:spcAft>
                <a:spcPts val="0"/>
              </a:spcAft>
            </a:pPr>
            <a:r>
              <a:rPr lang="da-DK" sz="1200" b="1" i="1" kern="0" dirty="0">
                <a:solidFill>
                  <a:srgbClr val="14143C"/>
                </a:solidFill>
                <a:latin typeface="Verdana" panose="020B0604030504040204" pitchFamily="34" charset="0"/>
                <a:cs typeface="Arial" panose="020B0604020202020204" pitchFamily="34" charset="0"/>
              </a:rPr>
              <a:t>Forslag 13 – vedrørende pkt. 19.3</a:t>
            </a:r>
            <a:endParaRPr lang="da-DK" sz="1200" b="1" kern="0" dirty="0">
              <a:solidFill>
                <a:srgbClr val="14143C"/>
              </a:solidFill>
              <a:latin typeface="Verdana" panose="020B0604030504040204" pitchFamily="34" charset="0"/>
              <a:cs typeface="Arial" panose="020B0604020202020204" pitchFamily="34"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Ad foreningens vedtægter pkt. 19.3 fremgår følgende: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”I Overgangsperioden, kan de bestyrelsesmedlemmer, der er valgt af de 2 hidtidige nu opløste foreninger (Dansk Revisorforening hhv. </a:t>
            </a:r>
            <a:r>
              <a:rPr lang="da-DK" sz="1200" i="1" dirty="0" err="1">
                <a:solidFill>
                  <a:srgbClr val="787878"/>
                </a:solidFill>
                <a:latin typeface="Verdana" panose="020B0604030504040204" pitchFamily="34" charset="0"/>
                <a:ea typeface="Times New Roman" panose="02020603050405020304" pitchFamily="18" charset="0"/>
                <a:cs typeface="Times New Roman" panose="02020603050405020304" pitchFamily="18" charset="0"/>
              </a:rPr>
              <a:t>Revifora</a:t>
            </a: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stille forslag om, at deres respektive medlemmer samlet forlader foreningen. Beslutning herom skal vedtages med mindst 3/4 af de hidtidige medlemmer af den forening, der ønsker at forlade foreningen. De udtrædende medlemmer er berettiget, i det omfang denne fortsat er intakt, til at medtage den del af foreningsformuen de indtrådte med samt en forholdsmæssig del af den formue, der er skabt i perioden til udtræden, hvor den forholdsmæssige del beregnes efter antal medlemmer, der forlader foreningen ud af det totale antal medlemmer.”</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Forslag til ny formulering/bestemmelse: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Calibri" panose="020F0502020204030204" pitchFamily="34" charset="0"/>
                <a:cs typeface="Times New Roman" panose="02020603050405020304" pitchFamily="18" charset="0"/>
              </a:rPr>
              <a:t>Bestemmelse slettes.</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Calibri" panose="020F0502020204030204" pitchFamily="34" charset="0"/>
                <a:cs typeface="Times New Roman" panose="02020603050405020304" pitchFamily="18" charset="0"/>
              </a:rPr>
              <a:t>Begrundelse: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Bestemmelsen er forældet, da denne relaterer sig til fusionen mellem FSR og FRR.</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Bef>
                <a:spcPts val="2600"/>
              </a:spcBef>
              <a:spcAft>
                <a:spcPts val="0"/>
              </a:spcAft>
            </a:pPr>
            <a:r>
              <a:rPr lang="da-DK" sz="1200" b="1" i="1" kern="0" dirty="0">
                <a:solidFill>
                  <a:srgbClr val="14143C"/>
                </a:solidFill>
                <a:latin typeface="Verdana" panose="020B0604030504040204" pitchFamily="34" charset="0"/>
                <a:cs typeface="Arial" panose="020B0604020202020204" pitchFamily="34" charset="0"/>
              </a:rPr>
              <a:t>Forslag 14 – vedrørende pkt. 17</a:t>
            </a:r>
            <a:endParaRPr lang="da-DK" sz="1200" b="1" kern="0" dirty="0">
              <a:solidFill>
                <a:srgbClr val="14143C"/>
              </a:solidFill>
              <a:latin typeface="Verdana" panose="020B0604030504040204" pitchFamily="34" charset="0"/>
              <a:cs typeface="Arial" panose="020B0604020202020204" pitchFamily="34"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Ad foreningens vedtægter pkt. 17 fremgår følgende: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”Foreningen tegnes af (i) bestyrelsens formand sammen med den administrerende direktør eller (ii) bestyrelsens forretningsudvalg eller (iii) 3 bestyrelsesmedlemmer, hvor minimum ét medlem skal være medlem af bestyrelsens forretningsudvalg eller (iv) den samlede bestyrelse.”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Forslag til ny formulering/bestemmelse: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”Foreningen tegnes af (i) bestyrelsens formand sammen med et direktionsmedlem eller (ii) bestyrelsens forretningsudvalg eller (iii) 3 bestyrelsesmedlemmer, hvor minimum ét medlem skal være medlem af bestyrelsens forretningsudvalg eller (iv) den samlede bestyrelse.”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Calibri" panose="020F0502020204030204" pitchFamily="34" charset="0"/>
                <a:cs typeface="Times New Roman" panose="02020603050405020304" pitchFamily="18" charset="0"/>
              </a:rPr>
              <a:t>Begrundelse: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Tegningsretten (i) udvides til at omfatte bestyrelsens formand sammen med et direktionsmedlem – og således ikke kun den adm. direktør. </a:t>
            </a:r>
          </a:p>
        </p:txBody>
      </p:sp>
    </p:spTree>
    <p:extLst>
      <p:ext uri="{BB962C8B-B14F-4D97-AF65-F5344CB8AC3E}">
        <p14:creationId xmlns:p14="http://schemas.microsoft.com/office/powerpoint/2010/main" val="1131861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608536" y="2726422"/>
            <a:ext cx="5099237" cy="1308683"/>
          </a:xfrm>
        </p:spPr>
        <p:txBody>
          <a:bodyPr>
            <a:normAutofit/>
          </a:bodyPr>
          <a:lstStyle/>
          <a:p>
            <a:pPr algn="l"/>
            <a:r>
              <a:rPr lang="da-DK" sz="3600" b="1" dirty="0">
                <a:solidFill>
                  <a:schemeClr val="accent2"/>
                </a:solidFill>
              </a:rPr>
              <a:t>Afstemning om forslag til vedtægtsændringer</a:t>
            </a:r>
          </a:p>
        </p:txBody>
      </p:sp>
    </p:spTree>
    <p:extLst>
      <p:ext uri="{BB962C8B-B14F-4D97-AF65-F5344CB8AC3E}">
        <p14:creationId xmlns:p14="http://schemas.microsoft.com/office/powerpoint/2010/main" val="1911531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9050" y="0"/>
            <a:ext cx="8960126" cy="844351"/>
          </a:xfrm>
        </p:spPr>
        <p:txBody>
          <a:bodyPr>
            <a:normAutofit/>
          </a:bodyPr>
          <a:lstStyle/>
          <a:p>
            <a:pPr algn="l"/>
            <a:r>
              <a:rPr lang="da-DK" sz="3600" b="1" dirty="0">
                <a:solidFill>
                  <a:schemeClr val="accent2"/>
                </a:solidFill>
              </a:rPr>
              <a:t>Pkt. 3: Eventuelt</a:t>
            </a:r>
          </a:p>
        </p:txBody>
      </p:sp>
    </p:spTree>
    <p:extLst>
      <p:ext uri="{BB962C8B-B14F-4D97-AF65-F5344CB8AC3E}">
        <p14:creationId xmlns:p14="http://schemas.microsoft.com/office/powerpoint/2010/main" val="331944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9050" y="0"/>
            <a:ext cx="8960126" cy="844351"/>
          </a:xfrm>
        </p:spPr>
        <p:txBody>
          <a:bodyPr>
            <a:normAutofit/>
          </a:bodyPr>
          <a:lstStyle/>
          <a:p>
            <a:pPr algn="l"/>
            <a:r>
              <a:rPr lang="da-DK" sz="3600" b="1" dirty="0">
                <a:solidFill>
                  <a:schemeClr val="accent2"/>
                </a:solidFill>
              </a:rPr>
              <a:t>Dagsorden</a:t>
            </a:r>
          </a:p>
        </p:txBody>
      </p:sp>
      <p:sp>
        <p:nvSpPr>
          <p:cNvPr id="3" name="Undertitel 2"/>
          <p:cNvSpPr>
            <a:spLocks noGrp="1"/>
          </p:cNvSpPr>
          <p:nvPr>
            <p:ph type="subTitle" idx="1"/>
          </p:nvPr>
        </p:nvSpPr>
        <p:spPr>
          <a:xfrm>
            <a:off x="384279" y="1268404"/>
            <a:ext cx="11079466" cy="4941896"/>
          </a:xfrm>
        </p:spPr>
        <p:txBody>
          <a:bodyPr numCol="1" spcCol="396000">
            <a:noAutofit/>
          </a:bodyPr>
          <a:lstStyle/>
          <a:p>
            <a:pPr marL="457200" lvl="0" indent="-457200" algn="l">
              <a:buFont typeface="+mj-lt"/>
              <a:buAutoNum type="arabicPeriod"/>
            </a:pPr>
            <a:r>
              <a:rPr lang="da-DK" b="1" dirty="0"/>
              <a:t>Valg af dirigent</a:t>
            </a:r>
            <a:br>
              <a:rPr lang="da-DK" b="1" dirty="0"/>
            </a:br>
            <a:r>
              <a:rPr lang="da-DK" dirty="0"/>
              <a:t>Bestyrelsen foreslår, at advokat Anders Lavesen vælges som dirigent</a:t>
            </a:r>
          </a:p>
          <a:p>
            <a:pPr marL="457200" indent="-457200" algn="l">
              <a:buFont typeface="+mj-lt"/>
              <a:buAutoNum type="arabicPeriod"/>
            </a:pPr>
            <a:endParaRPr lang="da-DK" b="1" dirty="0"/>
          </a:p>
          <a:p>
            <a:pPr marL="457200" indent="-457200" algn="l">
              <a:buFont typeface="+mj-lt"/>
              <a:buAutoNum type="arabicPeriod"/>
            </a:pPr>
            <a:r>
              <a:rPr lang="da-DK" b="1" dirty="0"/>
              <a:t>Forslag til vedtægtsændringer fremsat af bestyrelsen</a:t>
            </a:r>
            <a:br>
              <a:rPr lang="da-DK" b="1" dirty="0"/>
            </a:br>
            <a:r>
              <a:rPr lang="da-DK" dirty="0"/>
              <a:t>Ved formand Peter Gath </a:t>
            </a:r>
          </a:p>
          <a:p>
            <a:pPr marL="457200" indent="-457200" algn="l">
              <a:buFont typeface="+mj-lt"/>
              <a:buAutoNum type="arabicPeriod"/>
            </a:pPr>
            <a:endParaRPr lang="da-DK" dirty="0"/>
          </a:p>
          <a:p>
            <a:pPr marL="457200" lvl="0" indent="-457200" algn="l">
              <a:buFont typeface="+mj-lt"/>
              <a:buAutoNum type="arabicPeriod"/>
            </a:pPr>
            <a:r>
              <a:rPr lang="da-DK" b="1" dirty="0"/>
              <a:t>Eventuelt</a:t>
            </a:r>
          </a:p>
          <a:p>
            <a:pPr lvl="0"/>
            <a:endParaRPr lang="da-DK" dirty="0"/>
          </a:p>
          <a:p>
            <a:pPr marL="457200" indent="-457200" algn="l">
              <a:lnSpc>
                <a:spcPct val="100000"/>
              </a:lnSpc>
              <a:spcBef>
                <a:spcPts val="600"/>
              </a:spcBef>
              <a:buClr>
                <a:schemeClr val="tx2">
                  <a:lumMod val="50000"/>
                </a:schemeClr>
              </a:buClr>
              <a:buFont typeface="+mj-lt"/>
              <a:buAutoNum type="arabicPeriod"/>
            </a:pPr>
            <a:endParaRPr lang="da-DK" altLang="da-DK" sz="2000" dirty="0">
              <a:solidFill>
                <a:schemeClr val="tx2">
                  <a:lumMod val="50000"/>
                </a:schemeClr>
              </a:solidFill>
              <a:latin typeface="Calibri Light" panose="020F0302020204030204" pitchFamily="34" charset="0"/>
            </a:endParaRPr>
          </a:p>
          <a:p>
            <a:pPr marL="457200" indent="-457200" algn="l">
              <a:lnSpc>
                <a:spcPct val="100000"/>
              </a:lnSpc>
              <a:spcBef>
                <a:spcPts val="600"/>
              </a:spcBef>
              <a:buClr>
                <a:schemeClr val="tx2">
                  <a:lumMod val="50000"/>
                </a:schemeClr>
              </a:buClr>
              <a:buFont typeface="+mj-lt"/>
              <a:buAutoNum type="arabicPeriod"/>
            </a:pPr>
            <a:endParaRPr lang="da-DK" altLang="da-DK" sz="2000" dirty="0">
              <a:solidFill>
                <a:schemeClr val="tx2">
                  <a:lumMod val="50000"/>
                </a:schemeClr>
              </a:solidFill>
              <a:latin typeface="Calibri Light" panose="020F0302020204030204" pitchFamily="34" charset="0"/>
            </a:endParaRPr>
          </a:p>
        </p:txBody>
      </p:sp>
    </p:spTree>
    <p:extLst>
      <p:ext uri="{BB962C8B-B14F-4D97-AF65-F5344CB8AC3E}">
        <p14:creationId xmlns:p14="http://schemas.microsoft.com/office/powerpoint/2010/main" val="3263645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9050" y="0"/>
            <a:ext cx="8960126" cy="844351"/>
          </a:xfrm>
        </p:spPr>
        <p:txBody>
          <a:bodyPr>
            <a:normAutofit/>
          </a:bodyPr>
          <a:lstStyle/>
          <a:p>
            <a:pPr algn="l"/>
            <a:r>
              <a:rPr lang="da-DK" sz="3600" b="1" dirty="0">
                <a:solidFill>
                  <a:schemeClr val="accent2"/>
                </a:solidFill>
              </a:rPr>
              <a:t>Pkt. 1: Valg af dirigent</a:t>
            </a:r>
          </a:p>
        </p:txBody>
      </p:sp>
      <p:sp>
        <p:nvSpPr>
          <p:cNvPr id="3" name="Undertitel 2"/>
          <p:cNvSpPr>
            <a:spLocks noGrp="1"/>
          </p:cNvSpPr>
          <p:nvPr>
            <p:ph type="subTitle" idx="1"/>
          </p:nvPr>
        </p:nvSpPr>
        <p:spPr>
          <a:xfrm>
            <a:off x="703231" y="1219418"/>
            <a:ext cx="10785538" cy="3986008"/>
          </a:xfrm>
        </p:spPr>
        <p:txBody>
          <a:bodyPr>
            <a:noAutofit/>
          </a:bodyPr>
          <a:lstStyle/>
          <a:p>
            <a:pPr lvl="0" algn="l"/>
            <a:r>
              <a:rPr lang="da-DK" sz="1800" b="1" dirty="0"/>
              <a:t>Bestyrelsen foreslår: </a:t>
            </a:r>
          </a:p>
          <a:p>
            <a:pPr lvl="0" algn="l"/>
            <a:r>
              <a:rPr lang="da-DK" sz="1800" dirty="0"/>
              <a:t>Anders Lavesen, advokat, Kromann Reumert</a:t>
            </a:r>
          </a:p>
          <a:p>
            <a:pPr lvl="0"/>
            <a:endParaRPr lang="da-DK" dirty="0"/>
          </a:p>
          <a:p>
            <a:pPr marL="457200" indent="-457200" algn="l">
              <a:lnSpc>
                <a:spcPct val="100000"/>
              </a:lnSpc>
              <a:spcBef>
                <a:spcPts val="600"/>
              </a:spcBef>
              <a:buClr>
                <a:schemeClr val="tx2">
                  <a:lumMod val="50000"/>
                </a:schemeClr>
              </a:buClr>
              <a:buFont typeface="+mj-lt"/>
              <a:buAutoNum type="arabicPeriod"/>
            </a:pPr>
            <a:endParaRPr lang="da-DK" altLang="da-DK" sz="2000" dirty="0">
              <a:solidFill>
                <a:schemeClr val="tx2">
                  <a:lumMod val="50000"/>
                </a:schemeClr>
              </a:solidFill>
              <a:latin typeface="Calibri Light" panose="020F0302020204030204" pitchFamily="34" charset="0"/>
            </a:endParaRPr>
          </a:p>
          <a:p>
            <a:pPr marL="457200" indent="-457200" algn="l">
              <a:lnSpc>
                <a:spcPct val="100000"/>
              </a:lnSpc>
              <a:spcBef>
                <a:spcPts val="600"/>
              </a:spcBef>
              <a:buClr>
                <a:schemeClr val="tx2">
                  <a:lumMod val="50000"/>
                </a:schemeClr>
              </a:buClr>
              <a:buFont typeface="+mj-lt"/>
              <a:buAutoNum type="arabicPeriod"/>
            </a:pPr>
            <a:endParaRPr lang="da-DK" altLang="da-DK" sz="2000" dirty="0">
              <a:solidFill>
                <a:schemeClr val="tx2">
                  <a:lumMod val="50000"/>
                </a:schemeClr>
              </a:solidFill>
              <a:latin typeface="Calibri Light" panose="020F0302020204030204" pitchFamily="34" charset="0"/>
            </a:endParaRPr>
          </a:p>
        </p:txBody>
      </p:sp>
    </p:spTree>
    <p:extLst>
      <p:ext uri="{BB962C8B-B14F-4D97-AF65-F5344CB8AC3E}">
        <p14:creationId xmlns:p14="http://schemas.microsoft.com/office/powerpoint/2010/main" val="3511343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5494" y="469784"/>
            <a:ext cx="8960126" cy="844351"/>
          </a:xfrm>
        </p:spPr>
        <p:txBody>
          <a:bodyPr>
            <a:normAutofit fontScale="90000"/>
          </a:bodyPr>
          <a:lstStyle/>
          <a:p>
            <a:pPr algn="l"/>
            <a:r>
              <a:rPr lang="da-DK" sz="3600" b="1" dirty="0">
                <a:solidFill>
                  <a:schemeClr val="accent2"/>
                </a:solidFill>
              </a:rPr>
              <a:t>Pkt. 2: Forslag til vedtægtsændringer fremsat af bestyrelsen</a:t>
            </a:r>
          </a:p>
        </p:txBody>
      </p:sp>
      <p:sp>
        <p:nvSpPr>
          <p:cNvPr id="4" name="Undertitel 2">
            <a:extLst>
              <a:ext uri="{FF2B5EF4-FFF2-40B4-BE49-F238E27FC236}">
                <a16:creationId xmlns:a16="http://schemas.microsoft.com/office/drawing/2014/main" id="{AF0CF7C5-6D9E-4B8F-A363-CB50524F56AA}"/>
              </a:ext>
            </a:extLst>
          </p:cNvPr>
          <p:cNvSpPr>
            <a:spLocks noGrp="1"/>
          </p:cNvSpPr>
          <p:nvPr>
            <p:ph type="subTitle" idx="1"/>
          </p:nvPr>
        </p:nvSpPr>
        <p:spPr>
          <a:xfrm>
            <a:off x="703231" y="1638867"/>
            <a:ext cx="10785538" cy="3986008"/>
          </a:xfrm>
        </p:spPr>
        <p:txBody>
          <a:bodyPr>
            <a:noAutofit/>
          </a:bodyPr>
          <a:lstStyle/>
          <a:p>
            <a:pPr lvl="0" algn="l"/>
            <a:r>
              <a:rPr lang="da-DK" sz="1800" dirty="0"/>
              <a:t>V/ Formand for FSR – danske revisorer, Peter Gath</a:t>
            </a:r>
            <a:endParaRPr lang="da-DK" altLang="da-DK" sz="2000" dirty="0">
              <a:solidFill>
                <a:schemeClr val="tx2">
                  <a:lumMod val="50000"/>
                </a:schemeClr>
              </a:solidFill>
              <a:latin typeface="Calibri Light" panose="020F0302020204030204" pitchFamily="34" charset="0"/>
            </a:endParaRPr>
          </a:p>
        </p:txBody>
      </p:sp>
    </p:spTree>
    <p:extLst>
      <p:ext uri="{BB962C8B-B14F-4D97-AF65-F5344CB8AC3E}">
        <p14:creationId xmlns:p14="http://schemas.microsoft.com/office/powerpoint/2010/main" val="2196844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9050" y="0"/>
            <a:ext cx="8960126" cy="844351"/>
          </a:xfrm>
        </p:spPr>
        <p:txBody>
          <a:bodyPr>
            <a:normAutofit/>
          </a:bodyPr>
          <a:lstStyle/>
          <a:p>
            <a:pPr algn="l"/>
            <a:r>
              <a:rPr lang="da-DK" sz="3600" b="1" dirty="0">
                <a:solidFill>
                  <a:schemeClr val="accent2"/>
                </a:solidFill>
              </a:rPr>
              <a:t>Pkt. 2: Forslag fremsat af bestyrelsen</a:t>
            </a:r>
          </a:p>
        </p:txBody>
      </p:sp>
      <p:sp>
        <p:nvSpPr>
          <p:cNvPr id="6" name="Rektangel 5">
            <a:extLst>
              <a:ext uri="{FF2B5EF4-FFF2-40B4-BE49-F238E27FC236}">
                <a16:creationId xmlns:a16="http://schemas.microsoft.com/office/drawing/2014/main" id="{6EFFA372-876C-426B-BA9B-366454D91CBF}"/>
              </a:ext>
            </a:extLst>
          </p:cNvPr>
          <p:cNvSpPr/>
          <p:nvPr/>
        </p:nvSpPr>
        <p:spPr>
          <a:xfrm>
            <a:off x="266700" y="989439"/>
            <a:ext cx="11303000" cy="3785652"/>
          </a:xfrm>
          <a:prstGeom prst="rect">
            <a:avLst/>
          </a:prstGeom>
        </p:spPr>
        <p:txBody>
          <a:bodyPr wrap="square">
            <a:spAutoFit/>
          </a:bodyPr>
          <a:lstStyle/>
          <a:p>
            <a:pPr algn="just">
              <a:spcBef>
                <a:spcPts val="2600"/>
              </a:spcBef>
              <a:spcAft>
                <a:spcPts val="0"/>
              </a:spcAft>
            </a:pPr>
            <a:r>
              <a:rPr lang="da-DK" sz="1200" b="1" i="1" kern="0" dirty="0">
                <a:solidFill>
                  <a:srgbClr val="14143C"/>
                </a:solidFill>
                <a:latin typeface="Verdana" panose="020B0604030504040204" pitchFamily="34" charset="0"/>
                <a:cs typeface="Arial" panose="020B0604020202020204" pitchFamily="34" charset="0"/>
              </a:rPr>
              <a:t>Forslag 1 – vedrørende pkt. 4.3</a:t>
            </a:r>
            <a:endPar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Ad foreningens vedtægter pkt. 4.3 fremgår følgende: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Calibri" panose="020F0502020204030204" pitchFamily="34" charset="0"/>
                <a:cs typeface="Times New Roman" panose="02020603050405020304" pitchFamily="18" charset="0"/>
              </a:rPr>
              <a:t>”Revisionsvirksomhederne er endvidere forpligtet til at etablere og vedligeholde kvalitetsstyringssystemer, som sikrer, at deres virksomhed udføres i overensstemmelse med god revisorskik. Revisionsvirksomhederne skal indsende kopi af den af kvalitetskontrollanten udarbejdede erklæring/konklusion i rapport samt Erhvervsstyrelsens meddelelse om det endelige resultat af kvalitetskontrollen. Foreningen kan desuden anmode revisionsvirksomhederne om på tro og love at bekræfte, at virksomheden har udført intern kontrol (overvågning) samt stille krav om, at revisionsvirksomheden indsender resultatet af denne kontrol til foreningen.”</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Calibri" panose="020F0502020204030204" pitchFamily="34"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Forslag til ny formulering/bestemmelse: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Calibri" panose="020F0502020204030204" pitchFamily="34" charset="0"/>
                <a:cs typeface="Times New Roman" panose="02020603050405020304" pitchFamily="18" charset="0"/>
              </a:rPr>
              <a:t>”Revisionsvirksomhederne er forpligtet til at etablere og vedligeholde kvalitetsstyringssystemer, som sikrer, at deres virksomhed udføres i overensstemmelse med god revisorskik. Revisionsvirksomhederne skal indsende kopi af den af Erhvervsstyrelsen udarbejdede rapport om den offentlige kvalitetskontrols resultat til foreningen. Hvis revisionsvirksomheden er blevet pålagt at udarbejde en handlingsplan som opfølgning på kvalitetskontrollen, skal denne også indsendes. Foreningen kan desuden anmode revisionsvirksomhederne om på tro og love at bekræfte, at virksomheden har udført intern kontrol (overvågning) samt stille krav om, at revisionsvirksomheden indsender resultatet af denne kontrol til foreningen”</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Calibri" panose="020F0502020204030204" pitchFamily="34"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Calibri" panose="020F0502020204030204" pitchFamily="34" charset="0"/>
                <a:cs typeface="Times New Roman" panose="02020603050405020304" pitchFamily="18" charset="0"/>
              </a:rPr>
              <a:t>Begrundelse:</a:t>
            </a: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Revisorlovændringen i 2016 medførte, at en ekstern kvalitetskontrollant ikke længere afgiver en erklæring vedr. kvalitetskontrollen. Ifølge revisorlovens §§ 35 og 35a rapporterer kvalitetskontrollanten til Erhvervsstyrelsen, og at det nu er Erhvervsstyrelsen, der udfærdiger en rapport. Derfor skal ordlyden af vedtægternes punkt 4.3 ændres i overensstemmelse hermed.</a:t>
            </a:r>
          </a:p>
        </p:txBody>
      </p:sp>
    </p:spTree>
    <p:extLst>
      <p:ext uri="{BB962C8B-B14F-4D97-AF65-F5344CB8AC3E}">
        <p14:creationId xmlns:p14="http://schemas.microsoft.com/office/powerpoint/2010/main" val="17666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9050" y="0"/>
            <a:ext cx="8960126" cy="844351"/>
          </a:xfrm>
        </p:spPr>
        <p:txBody>
          <a:bodyPr>
            <a:normAutofit/>
          </a:bodyPr>
          <a:lstStyle/>
          <a:p>
            <a:pPr algn="l"/>
            <a:r>
              <a:rPr lang="da-DK" sz="3600" b="1" dirty="0">
                <a:solidFill>
                  <a:schemeClr val="accent2"/>
                </a:solidFill>
              </a:rPr>
              <a:t>Pkt. 2: Forslag fremsat af bestyrelsen</a:t>
            </a:r>
          </a:p>
        </p:txBody>
      </p:sp>
      <p:sp>
        <p:nvSpPr>
          <p:cNvPr id="3" name="Rektangel 2">
            <a:extLst>
              <a:ext uri="{FF2B5EF4-FFF2-40B4-BE49-F238E27FC236}">
                <a16:creationId xmlns:a16="http://schemas.microsoft.com/office/drawing/2014/main" id="{95AD55E3-0AB6-49E4-83AF-484D2AF3C583}"/>
              </a:ext>
            </a:extLst>
          </p:cNvPr>
          <p:cNvSpPr/>
          <p:nvPr/>
        </p:nvSpPr>
        <p:spPr>
          <a:xfrm>
            <a:off x="268675" y="996751"/>
            <a:ext cx="11400650" cy="4893647"/>
          </a:xfrm>
          <a:prstGeom prst="rect">
            <a:avLst/>
          </a:prstGeom>
        </p:spPr>
        <p:txBody>
          <a:bodyPr wrap="square">
            <a:spAutoFit/>
          </a:bodyPr>
          <a:lstStyle/>
          <a:p>
            <a:pPr algn="just">
              <a:spcBef>
                <a:spcPts val="2600"/>
              </a:spcBef>
              <a:spcAft>
                <a:spcPts val="0"/>
              </a:spcAft>
            </a:pPr>
            <a:r>
              <a:rPr lang="da-DK" sz="1200" b="1" i="1" kern="0" dirty="0">
                <a:solidFill>
                  <a:srgbClr val="14143C"/>
                </a:solidFill>
                <a:latin typeface="Verdana" panose="020B0604030504040204" pitchFamily="34" charset="0"/>
                <a:cs typeface="Arial" panose="020B0604020202020204" pitchFamily="34" charset="0"/>
              </a:rPr>
              <a:t>Forslag 2 – vedrørende pkt. 4.10</a:t>
            </a:r>
            <a:endPar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Ad foreningens vedtægter pkt. 4.10 fremgår følgende: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Calibri" panose="020F0502020204030204" pitchFamily="34" charset="0"/>
                <a:cs typeface="Times New Roman" panose="02020603050405020304" pitchFamily="18" charset="0"/>
              </a:rPr>
              <a:t>”Godkendte revisionsvirksomheder skal, senest 2 uger efter at det endelige resultat af den seneste kvalitetskontrol er meddelt virksomheden, offentliggøre, hvis kontrollen har givet anledning til indbringelse af revisionsvirksomheden for Revisornævnet. Indbringelsen af revisionsvirksomheden kan være sket alene eller sammen med én eller flere revisorer. Offentliggørelsen skal ske i virksomhedens efterfølgende årsrapport eller gennemsigtighedsrapport, hvis sådanne aflægges og på hjemmesiden, hvis en sådan findes. Offentliggørelsen skal ske i en periode på 12 måneder. Frifindes revisionsvirksomheden af Revisornævnet, afvises klagen af nævnet eller tilbagekaldes klagen af Erhvervsstyrelsen inden for perioden på 12 måneder, kan revisionsvirksomheden slette offentliggørelsen af indbringelsen og/eller offentliggøre frifindelsen, afvisningen eller tilbagekaldelsen. Såfremt der sker ændring af de sanktioner, som revisionsvirksomheden kan tildeles i forbindelse med kvalitetskontrollen, kan bestyrelsen bestemme, at sådanne sanktioner skal offentliggøres. Bestyrelsen kan fastsætte nærmere regler for offentliggørelsen, herunder i situationer, hvor revisionsvirksomheden hverken aflægger årsrapport eller har en hjemmeside. Bestyrelsen kan iværksætte passende tiltag til kontrol af, at bestemmelsen overholdes.”</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Calibri" panose="020F0502020204030204" pitchFamily="34"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Forslag til ny formulering/bestemmelse: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Calibri" panose="020F0502020204030204" pitchFamily="34" charset="0"/>
                <a:cs typeface="Times New Roman" panose="02020603050405020304" pitchFamily="18" charset="0"/>
              </a:rPr>
              <a:t>”Hvis en kvalitetskontrol har givet anledning til indbringelse af revisorvirksomheden for Revisornævnet, skal den godkendte revisionsvirksomhed senest to uger efter indbringelsen offentliggøre dette. Offentliggørelsen skal også ske i virksomhedens efterfølgende årsrapport eller gennemsigtighedsrapport, hvis sådanne aflægges og på hjemmesiden, hvis en sådan findes. Offentliggørelsen skal ske i en periode på 12 måneder. Frifindes revisionsvirksomheden af Revisornævnet, afvises klagen af nævnet eller tilbagekaldes klagen af Erhvervsstyrelsen inden for perioden på 12 måneder, kan revisionsvirksomheden slette offentliggørelsen af indbringelsen og/eller offentliggøre frifindelsen, afvisningen eller tilbagekaldelsen. Bestyrelsen kan fastsætte nærmere regler for offentliggørelsen, herunder i situationer, hvor revisionsvirksomheden hverken aflægger årsrapport eller har en hjemmeside. Bestyrelsen kan iværksætte passende tiltag til kontrol af, at bestemmelsen overholdes.”</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Calibri" panose="020F0502020204030204" pitchFamily="34" charset="0"/>
                <a:cs typeface="Times New Roman" panose="02020603050405020304" pitchFamily="18" charset="0"/>
              </a:rPr>
              <a:t>Begrundelse:</a:t>
            </a: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Der er i forbindelse med revisorlovsændringerne indført en anden proces i Erhvervsstyrelsen i forhold til indbringelser, hvor afgørelse om indbringelser tidsmæssigt er adskilt fra afslutning af den egentlige kvalitetskontrol. Det foreslås derfor at simplificere bestemmelsen som angivet.</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758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9050" y="0"/>
            <a:ext cx="8960126" cy="844351"/>
          </a:xfrm>
        </p:spPr>
        <p:txBody>
          <a:bodyPr>
            <a:normAutofit/>
          </a:bodyPr>
          <a:lstStyle/>
          <a:p>
            <a:pPr algn="l"/>
            <a:r>
              <a:rPr lang="da-DK" sz="3600" b="1" dirty="0">
                <a:solidFill>
                  <a:schemeClr val="accent2"/>
                </a:solidFill>
              </a:rPr>
              <a:t>Pkt. 2: Forslag fremsat af bestyrelsen</a:t>
            </a:r>
          </a:p>
        </p:txBody>
      </p:sp>
      <p:sp>
        <p:nvSpPr>
          <p:cNvPr id="3" name="Rektangel 2">
            <a:extLst>
              <a:ext uri="{FF2B5EF4-FFF2-40B4-BE49-F238E27FC236}">
                <a16:creationId xmlns:a16="http://schemas.microsoft.com/office/drawing/2014/main" id="{95AD55E3-0AB6-49E4-83AF-484D2AF3C583}"/>
              </a:ext>
            </a:extLst>
          </p:cNvPr>
          <p:cNvSpPr/>
          <p:nvPr/>
        </p:nvSpPr>
        <p:spPr>
          <a:xfrm>
            <a:off x="266699" y="986185"/>
            <a:ext cx="10833101" cy="2862322"/>
          </a:xfrm>
          <a:prstGeom prst="rect">
            <a:avLst/>
          </a:prstGeom>
        </p:spPr>
        <p:txBody>
          <a:bodyPr wrap="square">
            <a:spAutoFit/>
          </a:bodyPr>
          <a:lstStyle/>
          <a:p>
            <a:pPr algn="just">
              <a:spcBef>
                <a:spcPts val="2600"/>
              </a:spcBef>
            </a:pPr>
            <a:r>
              <a:rPr lang="da-DK" sz="1200" b="1" i="1" kern="0" dirty="0">
                <a:solidFill>
                  <a:srgbClr val="14143C"/>
                </a:solidFill>
                <a:latin typeface="Verdana" panose="020B0604030504040204" pitchFamily="34" charset="0"/>
                <a:cs typeface="Arial" panose="020B0604020202020204" pitchFamily="34" charset="0"/>
              </a:rPr>
              <a:t>Forslag 3 – vedrørende pkt. 4.11 </a:t>
            </a:r>
            <a:endParaRPr lang="da-DK" sz="1200" u="sng" dirty="0">
              <a:solidFill>
                <a:srgbClr val="787878"/>
              </a:solidFill>
              <a:latin typeface="Verdana" panose="020B0604030504040204" pitchFamily="34" charset="0"/>
              <a:cs typeface="Times New Roman" panose="02020603050405020304" pitchFamily="18" charset="0"/>
            </a:endParaRPr>
          </a:p>
          <a:p>
            <a:pPr algn="just"/>
            <a:r>
              <a:rPr lang="da-DK" sz="1200" u="sng" dirty="0">
                <a:solidFill>
                  <a:srgbClr val="787878"/>
                </a:solidFill>
                <a:latin typeface="Verdana" panose="020B0604030504040204" pitchFamily="34" charset="0"/>
                <a:cs typeface="Times New Roman" panose="02020603050405020304" pitchFamily="18" charset="0"/>
              </a:rPr>
              <a:t>Ad foreningens vedtægter pkt. 4.11 fremgår følgende:</a:t>
            </a:r>
          </a:p>
          <a:p>
            <a:pPr algn="just"/>
            <a:r>
              <a:rPr lang="da-DK" sz="1200" i="1" dirty="0">
                <a:solidFill>
                  <a:srgbClr val="787878"/>
                </a:solidFill>
                <a:latin typeface="Verdana" panose="020B0604030504040204" pitchFamily="34" charset="0"/>
                <a:cs typeface="Times New Roman" panose="02020603050405020304" pitchFamily="18" charset="0"/>
              </a:rPr>
              <a:t>”Revisionsvirksomhederne er forpligtet til årligt at indsende offentliggjorte revisornævnskendelser med angivelse af navn på den eller de revisorer, tilknyttet revisionsvirksomheden, som har modtaget én eller flere alvorlige bøder for grove overtrædelser af den til enhver tid gældende revisorlovgivning.”</a:t>
            </a:r>
          </a:p>
          <a:p>
            <a:pPr algn="just"/>
            <a:r>
              <a:rPr lang="da-DK" sz="1200" i="1" dirty="0">
                <a:solidFill>
                  <a:srgbClr val="787878"/>
                </a:solidFill>
                <a:latin typeface="Verdana" panose="020B0604030504040204" pitchFamily="34" charset="0"/>
                <a:cs typeface="Times New Roman" panose="02020603050405020304" pitchFamily="18" charset="0"/>
              </a:rPr>
              <a:t> </a:t>
            </a:r>
          </a:p>
          <a:p>
            <a:pPr algn="just"/>
            <a:r>
              <a:rPr lang="da-DK" sz="1200" u="sng" dirty="0">
                <a:solidFill>
                  <a:srgbClr val="787878"/>
                </a:solidFill>
                <a:latin typeface="Verdana" panose="020B0604030504040204" pitchFamily="34" charset="0"/>
                <a:cs typeface="Times New Roman" panose="02020603050405020304" pitchFamily="18" charset="0"/>
              </a:rPr>
              <a:t>Forslag til ny formulering/bestemmelse:</a:t>
            </a:r>
          </a:p>
          <a:p>
            <a:pPr algn="just"/>
            <a:r>
              <a:rPr lang="da-DK" sz="1200" i="1" dirty="0">
                <a:solidFill>
                  <a:srgbClr val="787878"/>
                </a:solidFill>
                <a:latin typeface="Verdana" panose="020B0604030504040204" pitchFamily="34" charset="0"/>
                <a:cs typeface="Times New Roman" panose="02020603050405020304" pitchFamily="18" charset="0"/>
              </a:rPr>
              <a:t>”Godkendte revisionsvirksomheder skal senest 14 dage efter offentliggørelsen indsende offentliggjorte revisornævnskendelser med angivelse af navn på den eller de revisorer, tilknyttet revisionsvirksomheden, som har modtaget en bøde på 100.000 kr. eller derover for overtrædelser af den til enhver tid gældende revisorlovgivning.”</a:t>
            </a:r>
          </a:p>
          <a:p>
            <a:pPr algn="just"/>
            <a:r>
              <a:rPr lang="da-DK" sz="1200" i="1" dirty="0">
                <a:solidFill>
                  <a:srgbClr val="787878"/>
                </a:solidFill>
                <a:latin typeface="Verdana" panose="020B0604030504040204" pitchFamily="34" charset="0"/>
                <a:cs typeface="Times New Roman" panose="02020603050405020304" pitchFamily="18" charset="0"/>
              </a:rPr>
              <a:t> </a:t>
            </a:r>
          </a:p>
          <a:p>
            <a:pPr algn="just"/>
            <a:r>
              <a:rPr lang="da-DK" sz="1200" u="sng" dirty="0">
                <a:solidFill>
                  <a:srgbClr val="787878"/>
                </a:solidFill>
                <a:latin typeface="Verdana" panose="020B0604030504040204" pitchFamily="34" charset="0"/>
                <a:cs typeface="Times New Roman" panose="02020603050405020304" pitchFamily="18" charset="0"/>
              </a:rPr>
              <a:t>Begrundelse:</a:t>
            </a:r>
          </a:p>
          <a:p>
            <a:pPr algn="just"/>
            <a:r>
              <a:rPr lang="da-DK" sz="1200" dirty="0">
                <a:solidFill>
                  <a:srgbClr val="787878"/>
                </a:solidFill>
                <a:latin typeface="Verdana" panose="020B0604030504040204" pitchFamily="34" charset="0"/>
                <a:cs typeface="Times New Roman" panose="02020603050405020304" pitchFamily="18" charset="0"/>
              </a:rPr>
              <a:t>Der er ikke i bestemmelsen defineret, hvad grovere overtrædelser er. I foreningens handlingsplan for optimeret kvalitet i revisionsbranchen ”Når kvalitet tæller” foreslår foreningen, at der skal ske offentliggørelse af navnet på fysiske personer og enkeltmandvirksomheder, der idømmes bøder på 100.000 kr. og derover. Det foreslås derfor, at denne beløbsgrænse sættes ind.</a:t>
            </a:r>
          </a:p>
        </p:txBody>
      </p:sp>
    </p:spTree>
    <p:extLst>
      <p:ext uri="{BB962C8B-B14F-4D97-AF65-F5344CB8AC3E}">
        <p14:creationId xmlns:p14="http://schemas.microsoft.com/office/powerpoint/2010/main" val="3424031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9050" y="0"/>
            <a:ext cx="8960126" cy="844351"/>
          </a:xfrm>
        </p:spPr>
        <p:txBody>
          <a:bodyPr>
            <a:normAutofit/>
          </a:bodyPr>
          <a:lstStyle/>
          <a:p>
            <a:pPr algn="l"/>
            <a:r>
              <a:rPr lang="da-DK" sz="3600" b="1" dirty="0">
                <a:solidFill>
                  <a:schemeClr val="accent2"/>
                </a:solidFill>
              </a:rPr>
              <a:t>Pkt. 2: Forslag fremsat af bestyrelsen</a:t>
            </a:r>
          </a:p>
        </p:txBody>
      </p:sp>
      <p:sp>
        <p:nvSpPr>
          <p:cNvPr id="4" name="Rektangel 3">
            <a:extLst>
              <a:ext uri="{FF2B5EF4-FFF2-40B4-BE49-F238E27FC236}">
                <a16:creationId xmlns:a16="http://schemas.microsoft.com/office/drawing/2014/main" id="{E700B281-A5E0-42A0-ACD6-CA1FF180B3AC}"/>
              </a:ext>
            </a:extLst>
          </p:cNvPr>
          <p:cNvSpPr/>
          <p:nvPr/>
        </p:nvSpPr>
        <p:spPr>
          <a:xfrm>
            <a:off x="262715" y="988169"/>
            <a:ext cx="11082369" cy="3231654"/>
          </a:xfrm>
          <a:prstGeom prst="rect">
            <a:avLst/>
          </a:prstGeom>
        </p:spPr>
        <p:txBody>
          <a:bodyPr wrap="square">
            <a:spAutoFit/>
          </a:bodyPr>
          <a:lstStyle/>
          <a:p>
            <a:pPr algn="just">
              <a:spcBef>
                <a:spcPts val="2600"/>
              </a:spcBef>
              <a:spcAft>
                <a:spcPts val="0"/>
              </a:spcAft>
            </a:pPr>
            <a:r>
              <a:rPr lang="da-DK" sz="1200" b="1" i="1" kern="0" dirty="0">
                <a:solidFill>
                  <a:srgbClr val="14143C"/>
                </a:solidFill>
                <a:latin typeface="Verdana" panose="020B0604030504040204" pitchFamily="34" charset="0"/>
                <a:cs typeface="Arial" panose="020B0604020202020204" pitchFamily="34" charset="0"/>
              </a:rPr>
              <a:t>Forslag 4 – vedrørende pkt. 5.3</a:t>
            </a:r>
            <a:endPar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Ad foreningens vedtægter pkt. 5.3 fremgår følgende: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”Betales forfaldent beløb, herunder kontingent til foreningen, ikke efter påkrav, anses medlemmet for udmeldt pr. datoen for påkravsskrivelsen. Forfaldne beløb kan, uagtet udmeldelsen, inddrives af foreningen. Såfremt det udmeldte medlem er en revisionsvirksomhed, ophører de tilknyttede Godkendte Revisorers og Revisorstuderendes medlemskab samtidigt. Er det udmeldte medlem ikke en revisionsvirksomhed, kan Bestyrelsen i det konkrete tilfælde afgøre om det pågældende forhold tillige skal have nogen indflydelse for den relevante revisionsvirksomheds medlemskab.”</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Forslag til ny formulering/bestemmelse: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"Betales forfaldent beløb, herunder kontingent til foreningen, ikke efter påkrav, anses medlemmet for udmeldt pr. datoen for den frist for betaling, der er fastsat i påkravet. Forfaldne beløb kan, uagtet udmeldelsen, inddrives af foreningen. Såfremt det udmeldte medlem er en revisionsvirksomhed, ophører de tilknyttede Godkendte Revisorers og Revisorstuderendes medlemskab samtidigt. Er det udmeldte medlem ikke en revisionsvirksomhed, kan Bestyrelsen i det konkrete tilfælde afgøre om det pågældende forhold tillige skal have nogen indflydelse for den relevante revisionsvirksomheds medlemskab.”</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Calibri" panose="020F0502020204030204" pitchFamily="34" charset="0"/>
                <a:cs typeface="Times New Roman" panose="02020603050405020304" pitchFamily="18" charset="0"/>
              </a:rPr>
              <a:t>Begrundelse: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Den nuværende ordlyd giver praktiske og tidsmæssige udfordringer.</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7495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9050" y="0"/>
            <a:ext cx="8960126" cy="844351"/>
          </a:xfrm>
        </p:spPr>
        <p:txBody>
          <a:bodyPr>
            <a:normAutofit/>
          </a:bodyPr>
          <a:lstStyle/>
          <a:p>
            <a:pPr algn="l"/>
            <a:r>
              <a:rPr lang="da-DK" sz="3600" b="1" dirty="0">
                <a:solidFill>
                  <a:schemeClr val="accent2"/>
                </a:solidFill>
              </a:rPr>
              <a:t>Pkt. 2: Forslag fremsat af bestyrelsen</a:t>
            </a:r>
          </a:p>
        </p:txBody>
      </p:sp>
      <p:sp>
        <p:nvSpPr>
          <p:cNvPr id="6" name="Rektangel 5">
            <a:extLst>
              <a:ext uri="{FF2B5EF4-FFF2-40B4-BE49-F238E27FC236}">
                <a16:creationId xmlns:a16="http://schemas.microsoft.com/office/drawing/2014/main" id="{55A99A2D-5306-48FF-96FD-A6A2D862EF8A}"/>
              </a:ext>
            </a:extLst>
          </p:cNvPr>
          <p:cNvSpPr/>
          <p:nvPr/>
        </p:nvSpPr>
        <p:spPr>
          <a:xfrm>
            <a:off x="266700" y="996751"/>
            <a:ext cx="10972800" cy="5227072"/>
          </a:xfrm>
          <a:prstGeom prst="rect">
            <a:avLst/>
          </a:prstGeom>
        </p:spPr>
        <p:txBody>
          <a:bodyPr wrap="square">
            <a:spAutoFit/>
          </a:bodyPr>
          <a:lstStyle/>
          <a:p>
            <a:pPr algn="just">
              <a:spcBef>
                <a:spcPts val="2600"/>
              </a:spcBef>
              <a:spcAft>
                <a:spcPts val="0"/>
              </a:spcAft>
            </a:pPr>
            <a:r>
              <a:rPr lang="da-DK" sz="1200" b="1" i="1" kern="0" dirty="0">
                <a:solidFill>
                  <a:srgbClr val="14143C"/>
                </a:solidFill>
                <a:latin typeface="Verdana" panose="020B0604030504040204" pitchFamily="34" charset="0"/>
                <a:cs typeface="Arial" panose="020B0604020202020204" pitchFamily="34" charset="0"/>
              </a:rPr>
              <a:t>Forslag 5 – vedrørende pkt. 8.2</a:t>
            </a:r>
            <a:endParaRPr lang="da-DK" sz="1200" b="1" kern="0" dirty="0">
              <a:solidFill>
                <a:srgbClr val="14143C"/>
              </a:solidFill>
              <a:latin typeface="Verdana" panose="020B0604030504040204" pitchFamily="34" charset="0"/>
              <a:cs typeface="Arial" panose="020B0604020202020204" pitchFamily="34"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Ad foreningens vedtægter pkt. 8.2 fremgår følgende: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”Den ordinære generalforsamling for regnskabsperioden 1. januar - 31. december 2018 afholdes dog i maj måned 2019. Datoen for sidstnævnte generalforsamling offentliggøres på foreningens hjemmeside senest i marts måned 2019.”</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Calibri" panose="020F0502020204030204" pitchFamily="34"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Forslag til ny formulering/bestemmelse: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Calibri" panose="020F0502020204030204" pitchFamily="34" charset="0"/>
                <a:cs typeface="Times New Roman" panose="02020603050405020304" pitchFamily="18" charset="0"/>
              </a:rPr>
              <a:t>Bestemmelse slettes.</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Calibri" panose="020F0502020204030204" pitchFamily="34"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Calibri" panose="020F0502020204030204" pitchFamily="34" charset="0"/>
                <a:cs typeface="Times New Roman" panose="02020603050405020304" pitchFamily="18" charset="0"/>
              </a:rPr>
              <a:t>Begrundelse: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Bestemmelsen er forældet,</a:t>
            </a: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da denne relaterer sig til omlægningsperioden til det nye regnskabsår. </a:t>
            </a: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Bef>
                <a:spcPts val="2600"/>
              </a:spcBef>
              <a:spcAft>
                <a:spcPts val="0"/>
              </a:spcAft>
            </a:pPr>
            <a:r>
              <a:rPr lang="da-DK" sz="1200" b="1" i="1" kern="0" dirty="0">
                <a:solidFill>
                  <a:srgbClr val="14143C"/>
                </a:solidFill>
                <a:latin typeface="Verdana" panose="020B0604030504040204" pitchFamily="34" charset="0"/>
                <a:cs typeface="Arial" panose="020B0604020202020204" pitchFamily="34" charset="0"/>
              </a:rPr>
              <a:t>Forslag 6 – vedrørende pkt. 11.1</a:t>
            </a:r>
            <a:endParaRPr lang="da-DK" sz="1200" b="1" kern="0" dirty="0">
              <a:solidFill>
                <a:srgbClr val="14143C"/>
              </a:solidFill>
              <a:latin typeface="Verdana" panose="020B0604030504040204" pitchFamily="34" charset="0"/>
              <a:cs typeface="Arial" panose="020B0604020202020204" pitchFamily="34" charset="0"/>
            </a:endParaRP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Ad foreningens vedtægter pkt. 11.1 fremgår følgende: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”Responsumudvalget består af 10 - 12 medlemmer samt efter udvalgets indstilling indtil 6 suppleanter valgt på generalforsamlingen for 2 år ad gangen, suppleanter dog kun 1 år. Til responsumudvalget kan alene vælges godkendte revisorer, medmindre andet godkendes af bestyrelsen. Suppleanter kan deltage i udvalgets arbejde, i det omfang at udvalget beslutter det.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Som følge af omlægning af regnskabsår, jf. pkt. 16.1, gælder valget af siddende medlemmer [og suppleanter] dog frem til den ordinære generalforsamling i september måned 2019.”</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p>
          <a:p>
            <a:pPr algn="just">
              <a:spcAft>
                <a:spcPts val="0"/>
              </a:spcAft>
            </a:pPr>
            <a:r>
              <a:rPr lang="da-DK" sz="1200" u="sng"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Forslag til ny formulering/bestemmelse: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”Responsumudvalget består af 10 - 12 medlemmer samt efter udvalgets indstilling indtil 6 suppleanter valgt på generalforsamlingen for 2 år ad gangen, suppleanter dog kun 1 år. Til responsumudvalget kan alene vælges godkendte revisorer, medmindre andet godkendes af bestyrelsen. Suppleanter kan deltage i udvalgets arbejde, i det omfang at udvalget beslutter det.”</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i="1"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u="sng" dirty="0">
                <a:solidFill>
                  <a:srgbClr val="787878"/>
                </a:solidFill>
                <a:latin typeface="Verdana" panose="020B0604030504040204" pitchFamily="34" charset="0"/>
                <a:ea typeface="Calibri" panose="020F0502020204030204" pitchFamily="34" charset="0"/>
                <a:cs typeface="Times New Roman" panose="02020603050405020304" pitchFamily="18" charset="0"/>
              </a:rPr>
              <a:t>Begrundelse:</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a:p>
            <a:pPr algn="just">
              <a:spcAft>
                <a:spcPts val="0"/>
              </a:spcAft>
            </a:pP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Del af bestemmelsen er forældet, </a:t>
            </a:r>
            <a:r>
              <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rPr>
              <a:t>da denne relaterer sig til omlægningsperioden til det nye regnskabsår. </a:t>
            </a:r>
            <a:r>
              <a:rPr lang="da-DK" sz="1200" dirty="0">
                <a:solidFill>
                  <a:srgbClr val="787878"/>
                </a:solidFill>
                <a:latin typeface="Verdana" panose="020B0604030504040204" pitchFamily="34" charset="0"/>
                <a:ea typeface="Calibri" panose="020F0502020204030204" pitchFamily="34" charset="0"/>
                <a:cs typeface="Times New Roman" panose="02020603050405020304" pitchFamily="18" charset="0"/>
              </a:rPr>
              <a:t> </a:t>
            </a:r>
            <a:endParaRPr lang="da-DK" sz="1200" dirty="0">
              <a:solidFill>
                <a:srgbClr val="787878"/>
              </a:solidFill>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706445"/>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Årsberetning 2013-14, 3 udkast">
  <a:themeElements>
    <a:clrScheme name="FSR Powerpoint præsentation 1">
      <a:dk1>
        <a:srgbClr val="000000"/>
      </a:dk1>
      <a:lt1>
        <a:srgbClr val="FFFFFF"/>
      </a:lt1>
      <a:dk2>
        <a:srgbClr val="141450"/>
      </a:dk2>
      <a:lt2>
        <a:srgbClr val="B7B5AA"/>
      </a:lt2>
      <a:accent1>
        <a:srgbClr val="11B3CD"/>
      </a:accent1>
      <a:accent2>
        <a:srgbClr val="D52800"/>
      </a:accent2>
      <a:accent3>
        <a:srgbClr val="FFFFFF"/>
      </a:accent3>
      <a:accent4>
        <a:srgbClr val="000000"/>
      </a:accent4>
      <a:accent5>
        <a:srgbClr val="AAD6E3"/>
      </a:accent5>
      <a:accent6>
        <a:srgbClr val="C12300"/>
      </a:accent6>
      <a:hlink>
        <a:srgbClr val="E6D000"/>
      </a:hlink>
      <a:folHlink>
        <a:srgbClr val="80D3EA"/>
      </a:folHlink>
    </a:clrScheme>
    <a:fontScheme name="FSR Powerpoint præsentation">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da-DK" sz="16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da-DK" sz="16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FSR Powerpoint præsentation 1">
        <a:dk1>
          <a:srgbClr val="000000"/>
        </a:dk1>
        <a:lt1>
          <a:srgbClr val="FFFFFF"/>
        </a:lt1>
        <a:dk2>
          <a:srgbClr val="141450"/>
        </a:dk2>
        <a:lt2>
          <a:srgbClr val="B7B5AA"/>
        </a:lt2>
        <a:accent1>
          <a:srgbClr val="11B3CD"/>
        </a:accent1>
        <a:accent2>
          <a:srgbClr val="D52800"/>
        </a:accent2>
        <a:accent3>
          <a:srgbClr val="FFFFFF"/>
        </a:accent3>
        <a:accent4>
          <a:srgbClr val="000000"/>
        </a:accent4>
        <a:accent5>
          <a:srgbClr val="AAD6E3"/>
        </a:accent5>
        <a:accent6>
          <a:srgbClr val="C12300"/>
        </a:accent6>
        <a:hlink>
          <a:srgbClr val="E6D000"/>
        </a:hlink>
        <a:folHlink>
          <a:srgbClr val="80D3E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SR Powerpoint præsentation">
  <a:themeElements>
    <a:clrScheme name="FSR Powerpoint præsentation 1">
      <a:dk1>
        <a:srgbClr val="000000"/>
      </a:dk1>
      <a:lt1>
        <a:srgbClr val="FFFFFF"/>
      </a:lt1>
      <a:dk2>
        <a:srgbClr val="141450"/>
      </a:dk2>
      <a:lt2>
        <a:srgbClr val="B7B5AA"/>
      </a:lt2>
      <a:accent1>
        <a:srgbClr val="11B3CD"/>
      </a:accent1>
      <a:accent2>
        <a:srgbClr val="D52800"/>
      </a:accent2>
      <a:accent3>
        <a:srgbClr val="FFFFFF"/>
      </a:accent3>
      <a:accent4>
        <a:srgbClr val="000000"/>
      </a:accent4>
      <a:accent5>
        <a:srgbClr val="AAD6E3"/>
      </a:accent5>
      <a:accent6>
        <a:srgbClr val="C12300"/>
      </a:accent6>
      <a:hlink>
        <a:srgbClr val="E6D000"/>
      </a:hlink>
      <a:folHlink>
        <a:srgbClr val="80D3EA"/>
      </a:folHlink>
    </a:clrScheme>
    <a:fontScheme name="FSR Powerpoint præ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da-DK" sz="1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da-DK" sz="1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FSR Powerpoint præsentation 1">
        <a:dk1>
          <a:srgbClr val="000000"/>
        </a:dk1>
        <a:lt1>
          <a:srgbClr val="FFFFFF"/>
        </a:lt1>
        <a:dk2>
          <a:srgbClr val="141450"/>
        </a:dk2>
        <a:lt2>
          <a:srgbClr val="B7B5AA"/>
        </a:lt2>
        <a:accent1>
          <a:srgbClr val="11B3CD"/>
        </a:accent1>
        <a:accent2>
          <a:srgbClr val="D52800"/>
        </a:accent2>
        <a:accent3>
          <a:srgbClr val="FFFFFF"/>
        </a:accent3>
        <a:accent4>
          <a:srgbClr val="000000"/>
        </a:accent4>
        <a:accent5>
          <a:srgbClr val="AAD6E3"/>
        </a:accent5>
        <a:accent6>
          <a:srgbClr val="C12300"/>
        </a:accent6>
        <a:hlink>
          <a:srgbClr val="E6D000"/>
        </a:hlink>
        <a:folHlink>
          <a:srgbClr val="80D3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FSR Powerpoint præsentation">
  <a:themeElements>
    <a:clrScheme name="FSR Powerpoint præsentation 1">
      <a:dk1>
        <a:srgbClr val="000000"/>
      </a:dk1>
      <a:lt1>
        <a:srgbClr val="FFFFFF"/>
      </a:lt1>
      <a:dk2>
        <a:srgbClr val="141450"/>
      </a:dk2>
      <a:lt2>
        <a:srgbClr val="B7B5AA"/>
      </a:lt2>
      <a:accent1>
        <a:srgbClr val="11B3CD"/>
      </a:accent1>
      <a:accent2>
        <a:srgbClr val="D52800"/>
      </a:accent2>
      <a:accent3>
        <a:srgbClr val="FFFFFF"/>
      </a:accent3>
      <a:accent4>
        <a:srgbClr val="000000"/>
      </a:accent4>
      <a:accent5>
        <a:srgbClr val="AAD6E3"/>
      </a:accent5>
      <a:accent6>
        <a:srgbClr val="C12300"/>
      </a:accent6>
      <a:hlink>
        <a:srgbClr val="E6D000"/>
      </a:hlink>
      <a:folHlink>
        <a:srgbClr val="80D3EA"/>
      </a:folHlink>
    </a:clrScheme>
    <a:fontScheme name="FSR Powerpoint præ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da-DK" sz="1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da-DK" sz="1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FSR Powerpoint præsentation 1">
        <a:dk1>
          <a:srgbClr val="000000"/>
        </a:dk1>
        <a:lt1>
          <a:srgbClr val="FFFFFF"/>
        </a:lt1>
        <a:dk2>
          <a:srgbClr val="141450"/>
        </a:dk2>
        <a:lt2>
          <a:srgbClr val="B7B5AA"/>
        </a:lt2>
        <a:accent1>
          <a:srgbClr val="11B3CD"/>
        </a:accent1>
        <a:accent2>
          <a:srgbClr val="D52800"/>
        </a:accent2>
        <a:accent3>
          <a:srgbClr val="FFFFFF"/>
        </a:accent3>
        <a:accent4>
          <a:srgbClr val="000000"/>
        </a:accent4>
        <a:accent5>
          <a:srgbClr val="AAD6E3"/>
        </a:accent5>
        <a:accent6>
          <a:srgbClr val="C12300"/>
        </a:accent6>
        <a:hlink>
          <a:srgbClr val="E6D000"/>
        </a:hlink>
        <a:folHlink>
          <a:srgbClr val="80D3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4746</TotalTime>
  <Words>1015</Words>
  <Application>Microsoft Office PowerPoint</Application>
  <PresentationFormat>Widescreen</PresentationFormat>
  <Paragraphs>175</Paragraphs>
  <Slides>15</Slides>
  <Notes>14</Notes>
  <HiddenSlides>0</HiddenSlides>
  <MMClips>0</MMClips>
  <ScaleCrop>false</ScaleCrop>
  <HeadingPairs>
    <vt:vector size="6" baseType="variant">
      <vt:variant>
        <vt:lpstr>Benyttede skrifttyper</vt:lpstr>
      </vt:variant>
      <vt:variant>
        <vt:i4>4</vt:i4>
      </vt:variant>
      <vt:variant>
        <vt:lpstr>Tema</vt:lpstr>
      </vt:variant>
      <vt:variant>
        <vt:i4>4</vt:i4>
      </vt:variant>
      <vt:variant>
        <vt:lpstr>Slidetitler</vt:lpstr>
      </vt:variant>
      <vt:variant>
        <vt:i4>15</vt:i4>
      </vt:variant>
    </vt:vector>
  </HeadingPairs>
  <TitlesOfParts>
    <vt:vector size="23" baseType="lpstr">
      <vt:lpstr>Arial</vt:lpstr>
      <vt:lpstr>Calibri</vt:lpstr>
      <vt:lpstr>Calibri Light</vt:lpstr>
      <vt:lpstr>Verdana</vt:lpstr>
      <vt:lpstr>Office-tema</vt:lpstr>
      <vt:lpstr>Årsberetning 2013-14, 3 udkast</vt:lpstr>
      <vt:lpstr>FSR Powerpoint præsentation</vt:lpstr>
      <vt:lpstr>1_FSR Powerpoint præsentation</vt:lpstr>
      <vt:lpstr>PowerPoint-præsentation</vt:lpstr>
      <vt:lpstr>Dagsorden</vt:lpstr>
      <vt:lpstr>Pkt. 1: Valg af dirigent</vt:lpstr>
      <vt:lpstr>Pkt. 2: Forslag til vedtægtsændringer fremsat af bestyrelsen</vt:lpstr>
      <vt:lpstr>Pkt. 2: Forslag fremsat af bestyrelsen</vt:lpstr>
      <vt:lpstr>Pkt. 2: Forslag fremsat af bestyrelsen</vt:lpstr>
      <vt:lpstr>Pkt. 2: Forslag fremsat af bestyrelsen</vt:lpstr>
      <vt:lpstr>Pkt. 2: Forslag fremsat af bestyrelsen</vt:lpstr>
      <vt:lpstr>Pkt. 2: Forslag fremsat af bestyrelsen</vt:lpstr>
      <vt:lpstr>Pkt. 2: Forslag fremsat af bestyrelsen</vt:lpstr>
      <vt:lpstr>Pkt. 2: Forslag fremsat af bestyrelsen</vt:lpstr>
      <vt:lpstr>Pkt. 2: Forslag fremsat af bestyrelsen</vt:lpstr>
      <vt:lpstr>Pkt. 2: Forslag fremsat af bestyrelsen</vt:lpstr>
      <vt:lpstr>Afstemning om forslag til vedtægtsændringer</vt:lpstr>
      <vt:lpstr>Pkt. 3: Eventuelt</vt:lpstr>
    </vt:vector>
  </TitlesOfParts>
  <Company>FSR - danske revisorer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Peter Dahl Høiberg</dc:creator>
  <cp:lastModifiedBy>Peter Dahl Høiberg</cp:lastModifiedBy>
  <cp:revision>207</cp:revision>
  <cp:lastPrinted>2019-09-09T08:23:24Z</cp:lastPrinted>
  <dcterms:created xsi:type="dcterms:W3CDTF">2016-05-24T15:38:22Z</dcterms:created>
  <dcterms:modified xsi:type="dcterms:W3CDTF">2019-10-14T08:01:55Z</dcterms:modified>
</cp:coreProperties>
</file>